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6" r:id="rId4"/>
    <p:sldMasterId id="2147483717" r:id="rId5"/>
    <p:sldMasterId id="2147483718" r:id="rId6"/>
    <p:sldMasterId id="2147483719" r:id="rId7"/>
    <p:sldMasterId id="2147483720" r:id="rId8"/>
    <p:sldMasterId id="2147483721" r:id="rId9"/>
    <p:sldMasterId id="2147483722" r:id="rId10"/>
    <p:sldMasterId id="2147483723"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Lst>
  <p:sldSz cy="6858000" cx="12192000"/>
  <p:notesSz cx="12192000" cy="6858000"/>
  <p:embeddedFontLst>
    <p:embeddedFont>
      <p:font typeface="Montserrat SemiBold"/>
      <p:regular r:id="rId34"/>
      <p:bold r:id="rId35"/>
      <p:italic r:id="rId36"/>
      <p:boldItalic r:id="rId37"/>
    </p:embeddedFont>
    <p:embeddedFont>
      <p:font typeface="Montserrat"/>
      <p:regular r:id="rId38"/>
      <p:bold r:id="rId39"/>
      <p:italic r:id="rId40"/>
      <p:boldItalic r:id="rId41"/>
    </p:embeddedFont>
    <p:embeddedFont>
      <p:font typeface="Montserrat ExtraLight"/>
      <p:regular r:id="rId42"/>
      <p:bold r:id="rId43"/>
      <p:italic r:id="rId44"/>
      <p:boldItalic r:id="rId45"/>
    </p:embeddedFont>
    <p:embeddedFont>
      <p:font typeface="Montserrat ExtraBold"/>
      <p:bold r:id="rId46"/>
      <p:boldItalic r:id="rId47"/>
    </p:embeddedFont>
    <p:embeddedFont>
      <p:font typeface="Montserrat Thin"/>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515">
          <p15:clr>
            <a:srgbClr val="A4A3A4"/>
          </p15:clr>
        </p15:guide>
        <p15:guide id="2" pos="1586">
          <p15:clr>
            <a:srgbClr val="A4A3A4"/>
          </p15:clr>
        </p15:guide>
        <p15:guide id="3" orient="horz" pos="2649">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515" orient="horz"/>
        <p:guide pos="1586"/>
        <p:guide pos="2649"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MontserratExtraLight-regular.fntdata"/><Relationship Id="rId41" Type="http://schemas.openxmlformats.org/officeDocument/2006/relationships/font" Target="fonts/Montserrat-boldItalic.fntdata"/><Relationship Id="rId44" Type="http://schemas.openxmlformats.org/officeDocument/2006/relationships/font" Target="fonts/MontserratExtraLight-italic.fntdata"/><Relationship Id="rId43" Type="http://schemas.openxmlformats.org/officeDocument/2006/relationships/font" Target="fonts/MontserratExtraLight-bold.fntdata"/><Relationship Id="rId46" Type="http://schemas.openxmlformats.org/officeDocument/2006/relationships/font" Target="fonts/MontserratExtraBold-bold.fntdata"/><Relationship Id="rId45" Type="http://schemas.openxmlformats.org/officeDocument/2006/relationships/font" Target="fonts/MontserratExtraLight-boldItalic.fntdata"/><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MontserratThin-regular.fntdata"/><Relationship Id="rId47" Type="http://schemas.openxmlformats.org/officeDocument/2006/relationships/font" Target="fonts/MontserratExtraBold-boldItalic.fntdata"/><Relationship Id="rId49" Type="http://schemas.openxmlformats.org/officeDocument/2006/relationships/font" Target="fonts/MontserratThin-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font" Target="fonts/MontserratSemiBold-bold.fntdata"/><Relationship Id="rId34" Type="http://schemas.openxmlformats.org/officeDocument/2006/relationships/font" Target="fonts/MontserratSemiBold-regular.fntdata"/><Relationship Id="rId37" Type="http://schemas.openxmlformats.org/officeDocument/2006/relationships/font" Target="fonts/MontserratSemiBold-boldItalic.fntdata"/><Relationship Id="rId36" Type="http://schemas.openxmlformats.org/officeDocument/2006/relationships/font" Target="fonts/MontserratSemiBold-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26" Type="http://schemas.openxmlformats.org/officeDocument/2006/relationships/slide" Target="slides/slide14.xml"/><Relationship Id="rId25" Type="http://schemas.openxmlformats.org/officeDocument/2006/relationships/slide" Target="slides/slide13.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font" Target="fonts/MontserratThin-boldItalic.fntdata"/><Relationship Id="rId50" Type="http://schemas.openxmlformats.org/officeDocument/2006/relationships/font" Target="fonts/MontserratThin-italic.fntdata"/><Relationship Id="rId11" Type="http://schemas.openxmlformats.org/officeDocument/2006/relationships/slideMaster" Target="slideMasters/slideMaster8.xml"/><Relationship Id="rId10" Type="http://schemas.openxmlformats.org/officeDocument/2006/relationships/slideMaster" Target="slideMasters/slideMaster7.xml"/><Relationship Id="rId13" Type="http://schemas.openxmlformats.org/officeDocument/2006/relationships/slide" Target="slides/slide1.xml"/><Relationship Id="rId12" Type="http://schemas.openxmlformats.org/officeDocument/2006/relationships/notesMaster" Target="notesMasters/notesMaster1.xml"/><Relationship Id="rId15" Type="http://schemas.openxmlformats.org/officeDocument/2006/relationships/slide" Target="slides/slide3.xml"/><Relationship Id="rId14" Type="http://schemas.openxmlformats.org/officeDocument/2006/relationships/slide" Target="slides/slide2.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5283200" cy="3444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6905625" y="0"/>
            <a:ext cx="5283200" cy="3444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513"/>
            <a:ext cx="5283200" cy="3444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N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1: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57" name="Google Shape;457;p1: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NA"/>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4dc2c2e6c9_0_1242: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4" name="Google Shape;734;g34dc2c2e6c9_0_1242:notes"/>
          <p:cNvSpPr txBox="1"/>
          <p:nvPr>
            <p:ph idx="1" type="body"/>
          </p:nvPr>
        </p:nvSpPr>
        <p:spPr>
          <a:xfrm>
            <a:off x="1219194" y="3257540"/>
            <a:ext cx="9753600" cy="3086100"/>
          </a:xfrm>
          <a:prstGeom prst="rect">
            <a:avLst/>
          </a:prstGeom>
          <a:noFill/>
          <a:ln>
            <a:noFill/>
          </a:ln>
        </p:spPr>
        <p:txBody>
          <a:bodyPr anchorCtr="0" anchor="t" bIns="55450" lIns="55450" spcFirstLastPara="1" rIns="55450" wrap="square" tIns="55450">
            <a:noAutofit/>
          </a:bodyPr>
          <a:lstStyle/>
          <a:p>
            <a:pPr indent="0" lvl="0" marL="0" rtl="0" algn="l">
              <a:lnSpc>
                <a:spcPct val="100000"/>
              </a:lnSpc>
              <a:spcBef>
                <a:spcPts val="0"/>
              </a:spcBef>
              <a:spcAft>
                <a:spcPts val="0"/>
              </a:spcAft>
              <a:buSzPts val="7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34dc2c2e6c9_0_1252:notes"/>
          <p:cNvSpPr txBox="1"/>
          <p:nvPr>
            <p:ph idx="1" type="body"/>
          </p:nvPr>
        </p:nvSpPr>
        <p:spPr>
          <a:xfrm>
            <a:off x="1219194" y="3257540"/>
            <a:ext cx="9753600" cy="3086100"/>
          </a:xfrm>
          <a:prstGeom prst="rect">
            <a:avLst/>
          </a:prstGeom>
          <a:noFill/>
          <a:ln>
            <a:noFill/>
          </a:ln>
        </p:spPr>
        <p:txBody>
          <a:bodyPr anchorCtr="0" anchor="t" bIns="55450" lIns="55450" spcFirstLastPara="1" rIns="55450" wrap="square" tIns="55450">
            <a:noAutofit/>
          </a:bodyPr>
          <a:lstStyle/>
          <a:p>
            <a:pPr indent="0" lvl="0" marL="0" rtl="0" algn="l">
              <a:lnSpc>
                <a:spcPct val="100000"/>
              </a:lnSpc>
              <a:spcBef>
                <a:spcPts val="0"/>
              </a:spcBef>
              <a:spcAft>
                <a:spcPts val="0"/>
              </a:spcAft>
              <a:buSzPts val="700"/>
              <a:buNone/>
            </a:pPr>
            <a:r>
              <a:t/>
            </a:r>
            <a:endParaRPr/>
          </a:p>
        </p:txBody>
      </p:sp>
      <p:sp>
        <p:nvSpPr>
          <p:cNvPr id="745" name="Google Shape;745;g34dc2c2e6c9_0_1252: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34fafc12f8f_0_59:notes"/>
          <p:cNvSpPr txBox="1"/>
          <p:nvPr>
            <p:ph idx="1" type="body"/>
          </p:nvPr>
        </p:nvSpPr>
        <p:spPr>
          <a:xfrm>
            <a:off x="1219194" y="3257540"/>
            <a:ext cx="9753600" cy="3086100"/>
          </a:xfrm>
          <a:prstGeom prst="rect">
            <a:avLst/>
          </a:prstGeom>
          <a:noFill/>
          <a:ln>
            <a:noFill/>
          </a:ln>
        </p:spPr>
        <p:txBody>
          <a:bodyPr anchorCtr="0" anchor="t" bIns="55450" lIns="55450" spcFirstLastPara="1" rIns="55450" wrap="square" tIns="55450">
            <a:noAutofit/>
          </a:bodyPr>
          <a:lstStyle/>
          <a:p>
            <a:pPr indent="0" lvl="0" marL="0" rtl="0" algn="l">
              <a:lnSpc>
                <a:spcPct val="100000"/>
              </a:lnSpc>
              <a:spcBef>
                <a:spcPts val="0"/>
              </a:spcBef>
              <a:spcAft>
                <a:spcPts val="0"/>
              </a:spcAft>
              <a:buSzPts val="700"/>
              <a:buNone/>
            </a:pPr>
            <a:r>
              <a:t/>
            </a:r>
            <a:endParaRPr/>
          </a:p>
        </p:txBody>
      </p:sp>
      <p:sp>
        <p:nvSpPr>
          <p:cNvPr id="760" name="Google Shape;760;g34fafc12f8f_0_59: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34fafc12f8f_0_0:notes"/>
          <p:cNvSpPr txBox="1"/>
          <p:nvPr>
            <p:ph idx="1" type="body"/>
          </p:nvPr>
        </p:nvSpPr>
        <p:spPr>
          <a:xfrm>
            <a:off x="1219194" y="3257540"/>
            <a:ext cx="9753600" cy="3086100"/>
          </a:xfrm>
          <a:prstGeom prst="rect">
            <a:avLst/>
          </a:prstGeom>
          <a:noFill/>
          <a:ln>
            <a:noFill/>
          </a:ln>
        </p:spPr>
        <p:txBody>
          <a:bodyPr anchorCtr="0" anchor="t" bIns="55450" lIns="55450" spcFirstLastPara="1" rIns="55450" wrap="square" tIns="55450">
            <a:noAutofit/>
          </a:bodyPr>
          <a:lstStyle/>
          <a:p>
            <a:pPr indent="0" lvl="0" marL="0" rtl="0" algn="l">
              <a:lnSpc>
                <a:spcPct val="100000"/>
              </a:lnSpc>
              <a:spcBef>
                <a:spcPts val="0"/>
              </a:spcBef>
              <a:spcAft>
                <a:spcPts val="0"/>
              </a:spcAft>
              <a:buSzPts val="700"/>
              <a:buNone/>
            </a:pPr>
            <a:r>
              <a:t/>
            </a:r>
            <a:endParaRPr/>
          </a:p>
        </p:txBody>
      </p:sp>
      <p:sp>
        <p:nvSpPr>
          <p:cNvPr id="773" name="Google Shape;773;g34fafc12f8f_0_0: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34fafc12f8f_0_15:notes"/>
          <p:cNvSpPr txBox="1"/>
          <p:nvPr>
            <p:ph idx="1" type="body"/>
          </p:nvPr>
        </p:nvSpPr>
        <p:spPr>
          <a:xfrm>
            <a:off x="1219194" y="3257540"/>
            <a:ext cx="97536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9" name="Google Shape;789;g34fafc12f8f_0_15: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34fafc12f8f_0_30:notes"/>
          <p:cNvSpPr txBox="1"/>
          <p:nvPr>
            <p:ph idx="1" type="body"/>
          </p:nvPr>
        </p:nvSpPr>
        <p:spPr>
          <a:xfrm>
            <a:off x="1219194" y="3257540"/>
            <a:ext cx="97536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5" name="Google Shape;805;g34fafc12f8f_0_30: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30f8bb36d55_0_2219:notes"/>
          <p:cNvSpPr txBox="1"/>
          <p:nvPr>
            <p:ph idx="1" type="body"/>
          </p:nvPr>
        </p:nvSpPr>
        <p:spPr>
          <a:xfrm>
            <a:off x="1219194" y="3257540"/>
            <a:ext cx="9753600" cy="3086100"/>
          </a:xfrm>
          <a:prstGeom prst="rect">
            <a:avLst/>
          </a:prstGeom>
          <a:noFill/>
          <a:ln>
            <a:noFill/>
          </a:ln>
        </p:spPr>
        <p:txBody>
          <a:bodyPr anchorCtr="0" anchor="t" bIns="55450" lIns="55450" spcFirstLastPara="1" rIns="55450" wrap="square" tIns="55450">
            <a:noAutofit/>
          </a:bodyPr>
          <a:lstStyle/>
          <a:p>
            <a:pPr indent="0" lvl="0" marL="0" rtl="0" algn="l">
              <a:lnSpc>
                <a:spcPct val="100000"/>
              </a:lnSpc>
              <a:spcBef>
                <a:spcPts val="0"/>
              </a:spcBef>
              <a:spcAft>
                <a:spcPts val="0"/>
              </a:spcAft>
              <a:buSzPts val="700"/>
              <a:buNone/>
            </a:pPr>
            <a:r>
              <a:t/>
            </a:r>
            <a:endParaRPr/>
          </a:p>
        </p:txBody>
      </p:sp>
      <p:sp>
        <p:nvSpPr>
          <p:cNvPr id="835" name="Google Shape;835;g30f8bb36d55_0_2219: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4fafc12f8f_0_71:notes"/>
          <p:cNvSpPr txBox="1"/>
          <p:nvPr>
            <p:ph idx="1" type="body"/>
          </p:nvPr>
        </p:nvSpPr>
        <p:spPr>
          <a:xfrm>
            <a:off x="1219194" y="3257540"/>
            <a:ext cx="9753600" cy="3086100"/>
          </a:xfrm>
          <a:prstGeom prst="rect">
            <a:avLst/>
          </a:prstGeom>
          <a:noFill/>
          <a:ln>
            <a:noFill/>
          </a:ln>
        </p:spPr>
        <p:txBody>
          <a:bodyPr anchorCtr="0" anchor="t" bIns="27725" lIns="55450" spcFirstLastPara="1" rIns="55450" wrap="square" tIns="27725">
            <a:noAutofit/>
          </a:bodyPr>
          <a:lstStyle/>
          <a:p>
            <a:pPr indent="0" lvl="0" marL="0" rtl="0" algn="l">
              <a:lnSpc>
                <a:spcPct val="100000"/>
              </a:lnSpc>
              <a:spcBef>
                <a:spcPts val="0"/>
              </a:spcBef>
              <a:spcAft>
                <a:spcPts val="0"/>
              </a:spcAft>
              <a:buSzPts val="800"/>
              <a:buNone/>
            </a:pPr>
            <a:r>
              <a:t/>
            </a:r>
            <a:endParaRPr/>
          </a:p>
        </p:txBody>
      </p:sp>
      <p:sp>
        <p:nvSpPr>
          <p:cNvPr id="854" name="Google Shape;854;g34fafc12f8f_0_71: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34fafc12f8f_0_109:notes"/>
          <p:cNvSpPr txBox="1"/>
          <p:nvPr>
            <p:ph idx="1" type="body"/>
          </p:nvPr>
        </p:nvSpPr>
        <p:spPr>
          <a:xfrm>
            <a:off x="1219194" y="3257540"/>
            <a:ext cx="9753600" cy="3086100"/>
          </a:xfrm>
          <a:prstGeom prst="rect">
            <a:avLst/>
          </a:prstGeom>
          <a:noFill/>
          <a:ln>
            <a:noFill/>
          </a:ln>
        </p:spPr>
        <p:txBody>
          <a:bodyPr anchorCtr="0" anchor="t" bIns="55450" lIns="55450" spcFirstLastPara="1" rIns="55450" wrap="square" tIns="55450">
            <a:noAutofit/>
          </a:bodyPr>
          <a:lstStyle/>
          <a:p>
            <a:pPr indent="-317500" lvl="0" marL="457200" rtl="0" algn="l">
              <a:spcBef>
                <a:spcPts val="0"/>
              </a:spcBef>
              <a:spcAft>
                <a:spcPts val="0"/>
              </a:spcAft>
              <a:buSzPts val="1400"/>
              <a:buChar char="●"/>
            </a:pPr>
            <a:r>
              <a:rPr lang="en-NA"/>
              <a:t>Endurance sports in Namibia are experiencing a surge in popularity, influenced by the nation’s distinctive geography, and climate, and an increasing enthusiasm for outdoor and adventure activities. </a:t>
            </a:r>
            <a:endParaRPr/>
          </a:p>
          <a:p>
            <a:pPr indent="-317500" lvl="0" marL="457200" rtl="0" algn="l">
              <a:spcBef>
                <a:spcPts val="0"/>
              </a:spcBef>
              <a:spcAft>
                <a:spcPts val="0"/>
              </a:spcAft>
              <a:buSzPts val="1400"/>
              <a:buChar char="●"/>
            </a:pPr>
            <a:r>
              <a:rPr lang="en-NA"/>
              <a:t>The country’s expansive desert landscapes, rugged terrains, and varied ecosystems provide a unique setting for endurance athletes.</a:t>
            </a:r>
            <a:endParaRPr/>
          </a:p>
          <a:p>
            <a:pPr indent="0" lvl="0" marL="0" rtl="0" algn="l">
              <a:lnSpc>
                <a:spcPct val="100000"/>
              </a:lnSpc>
              <a:spcBef>
                <a:spcPts val="0"/>
              </a:spcBef>
              <a:spcAft>
                <a:spcPts val="0"/>
              </a:spcAft>
              <a:buNone/>
            </a:pPr>
            <a:r>
              <a:t/>
            </a:r>
            <a:endParaRPr/>
          </a:p>
        </p:txBody>
      </p:sp>
      <p:sp>
        <p:nvSpPr>
          <p:cNvPr id="893" name="Google Shape;893;g34fafc12f8f_0_109: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34fafc12f8f_0_123:notes"/>
          <p:cNvSpPr txBox="1"/>
          <p:nvPr>
            <p:ph idx="1" type="body"/>
          </p:nvPr>
        </p:nvSpPr>
        <p:spPr>
          <a:xfrm>
            <a:off x="1219194" y="3257540"/>
            <a:ext cx="97536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8" name="Google Shape;908;g34fafc12f8f_0_123: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0f19691e84_1_16:notes"/>
          <p:cNvSpPr txBox="1"/>
          <p:nvPr>
            <p:ph idx="1" type="body"/>
          </p:nvPr>
        </p:nvSpPr>
        <p:spPr>
          <a:xfrm>
            <a:off x="1219194" y="3257540"/>
            <a:ext cx="97536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30f19691e84_1_16: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2cb9cad8e30_0_1005:notes"/>
          <p:cNvSpPr txBox="1"/>
          <p:nvPr>
            <p:ph idx="1" type="body"/>
          </p:nvPr>
        </p:nvSpPr>
        <p:spPr>
          <a:xfrm>
            <a:off x="1219194" y="3257540"/>
            <a:ext cx="9753600" cy="3086100"/>
          </a:xfrm>
          <a:prstGeom prst="rect">
            <a:avLst/>
          </a:prstGeom>
          <a:noFill/>
          <a:ln>
            <a:noFill/>
          </a:ln>
        </p:spPr>
        <p:txBody>
          <a:bodyPr anchorCtr="0" anchor="t" bIns="55450" lIns="55450" spcFirstLastPara="1" rIns="55450" wrap="square" tIns="55450">
            <a:noAutofit/>
          </a:bodyPr>
          <a:lstStyle/>
          <a:p>
            <a:pPr indent="0" lvl="0" marL="0" rtl="0" algn="l">
              <a:lnSpc>
                <a:spcPct val="100000"/>
              </a:lnSpc>
              <a:spcBef>
                <a:spcPts val="0"/>
              </a:spcBef>
              <a:spcAft>
                <a:spcPts val="0"/>
              </a:spcAft>
              <a:buSzPts val="700"/>
              <a:buNone/>
            </a:pPr>
            <a:r>
              <a:t/>
            </a:r>
            <a:endParaRPr/>
          </a:p>
        </p:txBody>
      </p:sp>
      <p:sp>
        <p:nvSpPr>
          <p:cNvPr id="944" name="Google Shape;944;g2cb9cad8e30_0_1005: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8" name="Google Shape;988;p3: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989" name="Google Shape;989;p3: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NA"/>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f207616a7f_0_788:notes"/>
          <p:cNvSpPr txBox="1"/>
          <p:nvPr>
            <p:ph idx="1" type="body"/>
          </p:nvPr>
        </p:nvSpPr>
        <p:spPr>
          <a:xfrm>
            <a:off x="1219194" y="3257540"/>
            <a:ext cx="9753600" cy="3086100"/>
          </a:xfrm>
          <a:prstGeom prst="rect">
            <a:avLst/>
          </a:prstGeom>
          <a:noFill/>
          <a:ln>
            <a:noFill/>
          </a:ln>
        </p:spPr>
        <p:txBody>
          <a:bodyPr anchorCtr="0" anchor="t" bIns="27725" lIns="55450" spcFirstLastPara="1" rIns="55450" wrap="square" tIns="27725">
            <a:noAutofit/>
          </a:bodyPr>
          <a:lstStyle/>
          <a:p>
            <a:pPr indent="0" lvl="0" marL="0" rtl="0" algn="l">
              <a:lnSpc>
                <a:spcPct val="100000"/>
              </a:lnSpc>
              <a:spcBef>
                <a:spcPts val="0"/>
              </a:spcBef>
              <a:spcAft>
                <a:spcPts val="0"/>
              </a:spcAft>
              <a:buSzPts val="800"/>
              <a:buNone/>
            </a:pPr>
            <a:r>
              <a:t/>
            </a:r>
            <a:endParaRPr/>
          </a:p>
        </p:txBody>
      </p:sp>
      <p:sp>
        <p:nvSpPr>
          <p:cNvPr id="547" name="Google Shape;547;g2f207616a7f_0_788: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4dc2c2e6c9_0_234: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5" name="Google Shape;555;g34dc2c2e6c9_0_234:notes"/>
          <p:cNvSpPr txBox="1"/>
          <p:nvPr>
            <p:ph idx="1" type="body"/>
          </p:nvPr>
        </p:nvSpPr>
        <p:spPr>
          <a:xfrm>
            <a:off x="1219194" y="3257540"/>
            <a:ext cx="9753600" cy="3086100"/>
          </a:xfrm>
          <a:prstGeom prst="rect">
            <a:avLst/>
          </a:prstGeom>
          <a:noFill/>
          <a:ln>
            <a:noFill/>
          </a:ln>
        </p:spPr>
        <p:txBody>
          <a:bodyPr anchorCtr="0" anchor="t" bIns="79575" lIns="79575" spcFirstLastPara="1" rIns="79575" wrap="square" tIns="79575">
            <a:noAutofit/>
          </a:bodyPr>
          <a:lstStyle/>
          <a:p>
            <a:pPr indent="0" lvl="0" marL="0" rtl="0" algn="l">
              <a:lnSpc>
                <a:spcPct val="100000"/>
              </a:lnSpc>
              <a:spcBef>
                <a:spcPts val="0"/>
              </a:spcBef>
              <a:spcAft>
                <a:spcPts val="0"/>
              </a:spcAft>
              <a:buSzPts val="10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4dc2c2e6c9_0_1006:notes"/>
          <p:cNvSpPr txBox="1"/>
          <p:nvPr>
            <p:ph idx="1" type="body"/>
          </p:nvPr>
        </p:nvSpPr>
        <p:spPr>
          <a:xfrm>
            <a:off x="1219194" y="3257540"/>
            <a:ext cx="9753600" cy="3086100"/>
          </a:xfrm>
          <a:prstGeom prst="rect">
            <a:avLst/>
          </a:prstGeom>
          <a:noFill/>
          <a:ln>
            <a:noFill/>
          </a:ln>
        </p:spPr>
        <p:txBody>
          <a:bodyPr anchorCtr="0" anchor="t" bIns="55450" lIns="55450" spcFirstLastPara="1" rIns="55450" wrap="square" tIns="55450">
            <a:noAutofit/>
          </a:bodyPr>
          <a:lstStyle/>
          <a:p>
            <a:pPr indent="0" lvl="0" marL="0" rtl="0" algn="l">
              <a:lnSpc>
                <a:spcPct val="100000"/>
              </a:lnSpc>
              <a:spcBef>
                <a:spcPts val="0"/>
              </a:spcBef>
              <a:spcAft>
                <a:spcPts val="0"/>
              </a:spcAft>
              <a:buSzPts val="700"/>
              <a:buNone/>
            </a:pPr>
            <a:r>
              <a:t/>
            </a:r>
            <a:endParaRPr/>
          </a:p>
        </p:txBody>
      </p:sp>
      <p:sp>
        <p:nvSpPr>
          <p:cNvPr id="613" name="Google Shape;613;g34dc2c2e6c9_0_1006: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0f19691e84_1_0:notes"/>
          <p:cNvSpPr txBox="1"/>
          <p:nvPr>
            <p:ph idx="1" type="body"/>
          </p:nvPr>
        </p:nvSpPr>
        <p:spPr>
          <a:xfrm>
            <a:off x="1218815" y="3300003"/>
            <a:ext cx="9754200" cy="2701200"/>
          </a:xfrm>
          <a:prstGeom prst="rect">
            <a:avLst/>
          </a:prstGeom>
          <a:noFill/>
          <a:ln>
            <a:noFill/>
          </a:ln>
        </p:spPr>
        <p:txBody>
          <a:bodyPr anchorCtr="0" anchor="t" bIns="27725" lIns="55450" spcFirstLastPara="1" rIns="55450" wrap="square" tIns="27725">
            <a:noAutofit/>
          </a:bodyPr>
          <a:lstStyle/>
          <a:p>
            <a:pPr indent="-190500" lvl="0" marL="279400" rtl="0" algn="l">
              <a:lnSpc>
                <a:spcPct val="100000"/>
              </a:lnSpc>
              <a:spcBef>
                <a:spcPts val="0"/>
              </a:spcBef>
              <a:spcAft>
                <a:spcPts val="0"/>
              </a:spcAft>
              <a:buSzPts val="800"/>
              <a:buAutoNum type="arabicPeriod"/>
            </a:pPr>
            <a:r>
              <a:rPr lang="en-NA"/>
              <a:t>LAND OF DIVERSITY</a:t>
            </a:r>
            <a:endParaRPr/>
          </a:p>
          <a:p>
            <a:pPr indent="-190500" lvl="0" marL="279400" rtl="0" algn="l">
              <a:lnSpc>
                <a:spcPct val="100000"/>
              </a:lnSpc>
              <a:spcBef>
                <a:spcPts val="0"/>
              </a:spcBef>
              <a:spcAft>
                <a:spcPts val="0"/>
              </a:spcAft>
              <a:buSzPts val="800"/>
              <a:buAutoNum type="arabicPeriod"/>
            </a:pPr>
            <a:r>
              <a:rPr lang="en-NA"/>
              <a:t>IT IS THAT DIVERSITY THAT WILL ENABLE US TO DO GREAT THINGS…</a:t>
            </a:r>
            <a:endParaRPr/>
          </a:p>
          <a:p>
            <a:pPr indent="-190500" lvl="0" marL="279400" rtl="0" algn="l">
              <a:lnSpc>
                <a:spcPct val="100000"/>
              </a:lnSpc>
              <a:spcBef>
                <a:spcPts val="0"/>
              </a:spcBef>
              <a:spcAft>
                <a:spcPts val="0"/>
              </a:spcAft>
              <a:buSzPts val="800"/>
              <a:buAutoNum type="arabicPeriod"/>
            </a:pPr>
            <a:r>
              <a:rPr lang="en-NA"/>
              <a:t>DOUBLE OUR GDP IN NEXT 10 YEARS - FLON STATEMENT</a:t>
            </a:r>
            <a:endParaRPr/>
          </a:p>
          <a:p>
            <a:pPr indent="-190500" lvl="0" marL="279400" rtl="0" algn="l">
              <a:lnSpc>
                <a:spcPct val="100000"/>
              </a:lnSpc>
              <a:spcBef>
                <a:spcPts val="0"/>
              </a:spcBef>
              <a:spcAft>
                <a:spcPts val="0"/>
              </a:spcAft>
              <a:buSzPts val="800"/>
              <a:buAutoNum type="arabicPeriod"/>
            </a:pPr>
            <a:r>
              <a:rPr lang="en-NA"/>
              <a:t>IF YOU HEAR NOTHING ELSE, KNOW YOU CAN GROW YOUR BUSINESS WITH NAMIBIA</a:t>
            </a:r>
            <a:endParaRPr/>
          </a:p>
        </p:txBody>
      </p:sp>
      <p:sp>
        <p:nvSpPr>
          <p:cNvPr id="620" name="Google Shape;620;g30f19691e84_1_0:notes"/>
          <p:cNvSpPr/>
          <p:nvPr>
            <p:ph idx="2" type="sldImg"/>
          </p:nvPr>
        </p:nvSpPr>
        <p:spPr>
          <a:xfrm>
            <a:off x="4038504" y="857732"/>
            <a:ext cx="4115100" cy="2314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4de31e9f43_0_0:notes"/>
          <p:cNvSpPr txBox="1"/>
          <p:nvPr>
            <p:ph idx="1" type="body"/>
          </p:nvPr>
        </p:nvSpPr>
        <p:spPr>
          <a:xfrm>
            <a:off x="1219194" y="3257540"/>
            <a:ext cx="97536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g34de31e9f43_0_0: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4dc2c2e6c9_0_1174: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0" name="Google Shape;710;g34dc2c2e6c9_0_1174:notes"/>
          <p:cNvSpPr txBox="1"/>
          <p:nvPr>
            <p:ph idx="1" type="body"/>
          </p:nvPr>
        </p:nvSpPr>
        <p:spPr>
          <a:xfrm>
            <a:off x="1219194" y="3257540"/>
            <a:ext cx="9753600" cy="3086100"/>
          </a:xfrm>
          <a:prstGeom prst="rect">
            <a:avLst/>
          </a:prstGeom>
          <a:noFill/>
          <a:ln>
            <a:noFill/>
          </a:ln>
        </p:spPr>
        <p:txBody>
          <a:bodyPr anchorCtr="0" anchor="t" bIns="55450" lIns="55450" spcFirstLastPara="1" rIns="55450" wrap="square" tIns="55450">
            <a:noAutofit/>
          </a:bodyPr>
          <a:lstStyle/>
          <a:p>
            <a:pPr indent="0" lvl="0" marL="0" rtl="0" algn="l">
              <a:lnSpc>
                <a:spcPct val="100000"/>
              </a:lnSpc>
              <a:spcBef>
                <a:spcPts val="0"/>
              </a:spcBef>
              <a:spcAft>
                <a:spcPts val="0"/>
              </a:spcAft>
              <a:buSzPts val="7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4dc2c2e6c9_0_1232:notes"/>
          <p:cNvSpPr/>
          <p:nvPr>
            <p:ph idx="2" type="sldImg"/>
          </p:nvPr>
        </p:nvSpPr>
        <p:spPr>
          <a:xfrm>
            <a:off x="2032119" y="514349"/>
            <a:ext cx="8129100" cy="2571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3" name="Google Shape;723;g34dc2c2e6c9_0_1232:notes"/>
          <p:cNvSpPr txBox="1"/>
          <p:nvPr>
            <p:ph idx="1" type="body"/>
          </p:nvPr>
        </p:nvSpPr>
        <p:spPr>
          <a:xfrm>
            <a:off x="1219194" y="3257540"/>
            <a:ext cx="9753600" cy="3086100"/>
          </a:xfrm>
          <a:prstGeom prst="rect">
            <a:avLst/>
          </a:prstGeom>
          <a:noFill/>
          <a:ln>
            <a:noFill/>
          </a:ln>
        </p:spPr>
        <p:txBody>
          <a:bodyPr anchorCtr="0" anchor="t" bIns="55450" lIns="55450" spcFirstLastPara="1" rIns="55450" wrap="square" tIns="55450">
            <a:noAutofit/>
          </a:bodyPr>
          <a:lstStyle/>
          <a:p>
            <a:pPr indent="0" lvl="0" marL="0" rtl="0" algn="l">
              <a:lnSpc>
                <a:spcPct val="100000"/>
              </a:lnSpc>
              <a:spcBef>
                <a:spcPts val="0"/>
              </a:spcBef>
              <a:spcAft>
                <a:spcPts val="0"/>
              </a:spcAft>
              <a:buSzPts val="7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 Id="rId3" Type="http://schemas.openxmlformats.org/officeDocument/2006/relationships/image" Target="../media/image20.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5.png"/><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42.png"/><Relationship Id="rId6"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g"/><Relationship Id="rId3"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jpg"/><Relationship Id="rId3" Type="http://schemas.openxmlformats.org/officeDocument/2006/relationships/hyperlink" Target="http://www.nipdb.com/" TargetMode="External"/><Relationship Id="rId4" Type="http://schemas.openxmlformats.org/officeDocument/2006/relationships/image" Target="../media/image56.png"/><Relationship Id="rId9" Type="http://schemas.openxmlformats.org/officeDocument/2006/relationships/image" Target="../media/image46.png"/><Relationship Id="rId5" Type="http://schemas.openxmlformats.org/officeDocument/2006/relationships/image" Target="../media/image36.png"/><Relationship Id="rId6" Type="http://schemas.openxmlformats.org/officeDocument/2006/relationships/image" Target="../media/image38.png"/><Relationship Id="rId7" Type="http://schemas.openxmlformats.org/officeDocument/2006/relationships/image" Target="../media/image34.png"/><Relationship Id="rId8" Type="http://schemas.openxmlformats.org/officeDocument/2006/relationships/image" Target="../media/image4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 Id="rId3"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8.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5.png"/><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42.png"/><Relationship Id="rId6" Type="http://schemas.openxmlformats.org/officeDocument/2006/relationships/image" Target="../media/image3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7.jpg"/><Relationship Id="rId3" Type="http://schemas.openxmlformats.org/officeDocument/2006/relationships/hyperlink" Target="http://www.nipdb.com/" TargetMode="External"/><Relationship Id="rId4" Type="http://schemas.openxmlformats.org/officeDocument/2006/relationships/image" Target="../media/image56.png"/><Relationship Id="rId9" Type="http://schemas.openxmlformats.org/officeDocument/2006/relationships/image" Target="../media/image46.png"/><Relationship Id="rId5" Type="http://schemas.openxmlformats.org/officeDocument/2006/relationships/image" Target="../media/image36.png"/><Relationship Id="rId6" Type="http://schemas.openxmlformats.org/officeDocument/2006/relationships/image" Target="../media/image38.png"/><Relationship Id="rId7" Type="http://schemas.openxmlformats.org/officeDocument/2006/relationships/image" Target="../media/image34.png"/><Relationship Id="rId8" Type="http://schemas.openxmlformats.org/officeDocument/2006/relationships/image" Target="../media/image4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g"/><Relationship Id="rId3" Type="http://schemas.openxmlformats.org/officeDocument/2006/relationships/image" Target="../media/image71.png"/><Relationship Id="rId4" Type="http://schemas.openxmlformats.org/officeDocument/2006/relationships/image" Target="../media/image6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jpg"/><Relationship Id="rId3" Type="http://schemas.openxmlformats.org/officeDocument/2006/relationships/image" Target="../media/image71.png"/><Relationship Id="rId4" Type="http://schemas.openxmlformats.org/officeDocument/2006/relationships/image" Target="../media/image6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5.png"/><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42.png"/><Relationship Id="rId6" Type="http://schemas.openxmlformats.org/officeDocument/2006/relationships/image" Target="../media/image3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33" name="Shape 33"/>
        <p:cNvGrpSpPr/>
        <p:nvPr/>
      </p:nvGrpSpPr>
      <p:grpSpPr>
        <a:xfrm>
          <a:off x="0" y="0"/>
          <a:ext cx="0" cy="0"/>
          <a:chOff x="0" y="0"/>
          <a:chExt cx="0" cy="0"/>
        </a:xfrm>
      </p:grpSpPr>
      <p:sp>
        <p:nvSpPr>
          <p:cNvPr id="34" name="Google Shape;34;p12"/>
          <p:cNvSpPr txBox="1"/>
          <p:nvPr>
            <p:ph type="title"/>
          </p:nvPr>
        </p:nvSpPr>
        <p:spPr>
          <a:xfrm>
            <a:off x="487598" y="364124"/>
            <a:ext cx="10727100" cy="3585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35" name="Google Shape;35;p12"/>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36" name="Google Shape;36;p12"/>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37" name="Google Shape;37;p12"/>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8" name="Shape 38"/>
        <p:cNvGrpSpPr/>
        <p:nvPr/>
      </p:nvGrpSpPr>
      <p:grpSpPr>
        <a:xfrm>
          <a:off x="0" y="0"/>
          <a:ext cx="0" cy="0"/>
          <a:chOff x="0" y="0"/>
          <a:chExt cx="0" cy="0"/>
        </a:xfrm>
      </p:grpSpPr>
      <p:sp>
        <p:nvSpPr>
          <p:cNvPr id="39" name="Google Shape;39;p13"/>
          <p:cNvSpPr txBox="1"/>
          <p:nvPr>
            <p:ph type="title"/>
          </p:nvPr>
        </p:nvSpPr>
        <p:spPr>
          <a:xfrm>
            <a:off x="487598" y="364124"/>
            <a:ext cx="10727100" cy="3585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40" name="Google Shape;40;p13"/>
          <p:cNvSpPr txBox="1"/>
          <p:nvPr>
            <p:ph idx="1" type="body"/>
          </p:nvPr>
        </p:nvSpPr>
        <p:spPr>
          <a:xfrm>
            <a:off x="1497248" y="2459425"/>
            <a:ext cx="9161700" cy="1983900"/>
          </a:xfrm>
          <a:prstGeom prst="rect">
            <a:avLst/>
          </a:prstGeom>
          <a:noFill/>
          <a:ln>
            <a:noFill/>
          </a:ln>
        </p:spPr>
        <p:txBody>
          <a:bodyPr anchorCtr="0" anchor="t" bIns="0" lIns="0" spcFirstLastPara="1" rIns="0" wrap="square" tIns="0">
            <a:spAutoFit/>
          </a:bodyPr>
          <a:lstStyle>
            <a:lvl1pPr indent="-228600" lvl="0" marL="457200" rtl="0" algn="l">
              <a:lnSpc>
                <a:spcPct val="100000"/>
              </a:lnSpc>
              <a:spcBef>
                <a:spcPts val="0"/>
              </a:spcBef>
              <a:spcAft>
                <a:spcPts val="0"/>
              </a:spcAft>
              <a:buSzPts val="800"/>
              <a:buNone/>
              <a:defRPr b="0" i="0" sz="1200">
                <a:solidFill>
                  <a:srgbClr val="231F20"/>
                </a:solidFill>
                <a:latin typeface="Montserrat"/>
                <a:ea typeface="Montserrat"/>
                <a:cs typeface="Montserrat"/>
                <a:sym typeface="Montserrat"/>
              </a:defRPr>
            </a:lvl1pPr>
            <a:lvl2pPr indent="-228600" lvl="1" marL="914400" rtl="0" algn="l">
              <a:lnSpc>
                <a:spcPct val="100000"/>
              </a:lnSpc>
              <a:spcBef>
                <a:spcPts val="0"/>
              </a:spcBef>
              <a:spcAft>
                <a:spcPts val="0"/>
              </a:spcAft>
              <a:buSzPts val="800"/>
              <a:buNone/>
              <a:defRPr/>
            </a:lvl2pPr>
            <a:lvl3pPr indent="-228600" lvl="2" marL="1371600" rtl="0" algn="l">
              <a:lnSpc>
                <a:spcPct val="100000"/>
              </a:lnSpc>
              <a:spcBef>
                <a:spcPts val="0"/>
              </a:spcBef>
              <a:spcAft>
                <a:spcPts val="0"/>
              </a:spcAft>
              <a:buSzPts val="800"/>
              <a:buNone/>
              <a:defRPr/>
            </a:lvl3pPr>
            <a:lvl4pPr indent="-228600" lvl="3" marL="1828800" rtl="0" algn="l">
              <a:lnSpc>
                <a:spcPct val="100000"/>
              </a:lnSpc>
              <a:spcBef>
                <a:spcPts val="0"/>
              </a:spcBef>
              <a:spcAft>
                <a:spcPts val="0"/>
              </a:spcAft>
              <a:buSzPts val="800"/>
              <a:buNone/>
              <a:defRPr/>
            </a:lvl4pPr>
            <a:lvl5pPr indent="-228600" lvl="4" marL="2286000" rtl="0" algn="l">
              <a:lnSpc>
                <a:spcPct val="100000"/>
              </a:lnSpc>
              <a:spcBef>
                <a:spcPts val="0"/>
              </a:spcBef>
              <a:spcAft>
                <a:spcPts val="0"/>
              </a:spcAft>
              <a:buSzPts val="800"/>
              <a:buNone/>
              <a:defRPr/>
            </a:lvl5pPr>
            <a:lvl6pPr indent="-228600" lvl="5" marL="2743200" rtl="0" algn="l">
              <a:lnSpc>
                <a:spcPct val="100000"/>
              </a:lnSpc>
              <a:spcBef>
                <a:spcPts val="0"/>
              </a:spcBef>
              <a:spcAft>
                <a:spcPts val="0"/>
              </a:spcAft>
              <a:buSzPts val="800"/>
              <a:buNone/>
              <a:defRPr/>
            </a:lvl6pPr>
            <a:lvl7pPr indent="-228600" lvl="6" marL="3200400" rtl="0" algn="l">
              <a:lnSpc>
                <a:spcPct val="100000"/>
              </a:lnSpc>
              <a:spcBef>
                <a:spcPts val="0"/>
              </a:spcBef>
              <a:spcAft>
                <a:spcPts val="0"/>
              </a:spcAft>
              <a:buSzPts val="800"/>
              <a:buNone/>
              <a:defRPr/>
            </a:lvl7pPr>
            <a:lvl8pPr indent="-228600" lvl="7" marL="3657600" rtl="0" algn="l">
              <a:lnSpc>
                <a:spcPct val="100000"/>
              </a:lnSpc>
              <a:spcBef>
                <a:spcPts val="0"/>
              </a:spcBef>
              <a:spcAft>
                <a:spcPts val="0"/>
              </a:spcAft>
              <a:buSzPts val="800"/>
              <a:buNone/>
              <a:defRPr/>
            </a:lvl8pPr>
            <a:lvl9pPr indent="-228600" lvl="8" marL="4114800" rtl="0" algn="l">
              <a:lnSpc>
                <a:spcPct val="100000"/>
              </a:lnSpc>
              <a:spcBef>
                <a:spcPts val="0"/>
              </a:spcBef>
              <a:spcAft>
                <a:spcPts val="0"/>
              </a:spcAft>
              <a:buSzPts val="800"/>
              <a:buNone/>
              <a:defRPr/>
            </a:lvl9pPr>
          </a:lstStyle>
          <a:p/>
        </p:txBody>
      </p:sp>
      <p:sp>
        <p:nvSpPr>
          <p:cNvPr id="41" name="Google Shape;41;p13"/>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42" name="Google Shape;42;p13"/>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43" name="Google Shape;43;p13"/>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obj">
  <p:cSld name="OBJECT">
    <p:bg>
      <p:bgPr>
        <a:solidFill>
          <a:schemeClr val="lt1"/>
        </a:solidFill>
      </p:bgPr>
    </p:bg>
    <p:spTree>
      <p:nvGrpSpPr>
        <p:cNvPr id="44" name="Shape 44"/>
        <p:cNvGrpSpPr/>
        <p:nvPr/>
      </p:nvGrpSpPr>
      <p:grpSpPr>
        <a:xfrm>
          <a:off x="0" y="0"/>
          <a:ext cx="0" cy="0"/>
          <a:chOff x="0" y="0"/>
          <a:chExt cx="0" cy="0"/>
        </a:xfrm>
      </p:grpSpPr>
      <p:pic>
        <p:nvPicPr>
          <p:cNvPr id="45" name="Google Shape;45;p14"/>
          <p:cNvPicPr preferRelativeResize="0"/>
          <p:nvPr/>
        </p:nvPicPr>
        <p:blipFill rotWithShape="1">
          <a:blip r:embed="rId2">
            <a:alphaModFix/>
          </a:blip>
          <a:srcRect b="0" l="0" r="0" t="0"/>
          <a:stretch/>
        </p:blipFill>
        <p:spPr>
          <a:xfrm>
            <a:off x="0" y="0"/>
            <a:ext cx="12191146" cy="6857519"/>
          </a:xfrm>
          <a:prstGeom prst="rect">
            <a:avLst/>
          </a:prstGeom>
          <a:noFill/>
          <a:ln>
            <a:noFill/>
          </a:ln>
        </p:spPr>
      </p:pic>
      <p:sp>
        <p:nvSpPr>
          <p:cNvPr id="46" name="Google Shape;46;p14"/>
          <p:cNvSpPr/>
          <p:nvPr/>
        </p:nvSpPr>
        <p:spPr>
          <a:xfrm>
            <a:off x="9052643" y="5080706"/>
            <a:ext cx="216412" cy="302824"/>
          </a:xfrm>
          <a:custGeom>
            <a:rect b="b" l="l" r="r" t="t"/>
            <a:pathLst>
              <a:path extrusionOk="0" h="498475" w="356234">
                <a:moveTo>
                  <a:pt x="356104" y="0"/>
                </a:moveTo>
                <a:lnTo>
                  <a:pt x="264840" y="0"/>
                </a:lnTo>
                <a:lnTo>
                  <a:pt x="0" y="425672"/>
                </a:lnTo>
                <a:lnTo>
                  <a:pt x="45946" y="498424"/>
                </a:lnTo>
                <a:lnTo>
                  <a:pt x="356104" y="0"/>
                </a:lnTo>
                <a:close/>
              </a:path>
            </a:pathLst>
          </a:custGeom>
          <a:solidFill>
            <a:srgbClr val="FBB01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47" name="Google Shape;47;p14"/>
          <p:cNvSpPr/>
          <p:nvPr/>
        </p:nvSpPr>
        <p:spPr>
          <a:xfrm>
            <a:off x="9108375" y="5080705"/>
            <a:ext cx="271577" cy="391549"/>
          </a:xfrm>
          <a:custGeom>
            <a:rect b="b" l="l" r="r" t="t"/>
            <a:pathLst>
              <a:path extrusionOk="0" h="644525" w="447040">
                <a:moveTo>
                  <a:pt x="446719" y="0"/>
                </a:moveTo>
                <a:lnTo>
                  <a:pt x="355465" y="0"/>
                </a:lnTo>
                <a:lnTo>
                  <a:pt x="0" y="571176"/>
                </a:lnTo>
                <a:lnTo>
                  <a:pt x="0" y="571815"/>
                </a:lnTo>
                <a:lnTo>
                  <a:pt x="45307" y="643928"/>
                </a:lnTo>
                <a:lnTo>
                  <a:pt x="446719" y="0"/>
                </a:lnTo>
                <a:close/>
              </a:path>
            </a:pathLst>
          </a:custGeom>
          <a:solidFill>
            <a:srgbClr val="0094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48" name="Google Shape;48;p14"/>
          <p:cNvSpPr/>
          <p:nvPr/>
        </p:nvSpPr>
        <p:spPr>
          <a:xfrm>
            <a:off x="9163332" y="5080706"/>
            <a:ext cx="327512" cy="480274"/>
          </a:xfrm>
          <a:custGeom>
            <a:rect b="b" l="l" r="r" t="t"/>
            <a:pathLst>
              <a:path extrusionOk="0" h="790575" w="539115">
                <a:moveTo>
                  <a:pt x="538622" y="0"/>
                </a:moveTo>
                <a:lnTo>
                  <a:pt x="447358" y="0"/>
                </a:lnTo>
                <a:lnTo>
                  <a:pt x="0" y="716679"/>
                </a:lnTo>
                <a:lnTo>
                  <a:pt x="638" y="717957"/>
                </a:lnTo>
                <a:lnTo>
                  <a:pt x="45946" y="790070"/>
                </a:lnTo>
                <a:lnTo>
                  <a:pt x="538622"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49" name="Google Shape;49;p14"/>
          <p:cNvSpPr/>
          <p:nvPr/>
        </p:nvSpPr>
        <p:spPr>
          <a:xfrm>
            <a:off x="9218673" y="5080706"/>
            <a:ext cx="382676" cy="568614"/>
          </a:xfrm>
          <a:custGeom>
            <a:rect b="b" l="l" r="r" t="t"/>
            <a:pathLst>
              <a:path extrusionOk="0" h="935990" w="629919">
                <a:moveTo>
                  <a:pt x="629886" y="0"/>
                </a:moveTo>
                <a:lnTo>
                  <a:pt x="538622" y="0"/>
                </a:lnTo>
                <a:lnTo>
                  <a:pt x="0" y="862821"/>
                </a:lnTo>
                <a:lnTo>
                  <a:pt x="638" y="863460"/>
                </a:lnTo>
                <a:lnTo>
                  <a:pt x="45946" y="935573"/>
                </a:lnTo>
                <a:lnTo>
                  <a:pt x="629886"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50" name="Google Shape;50;p14"/>
          <p:cNvSpPr/>
          <p:nvPr/>
        </p:nvSpPr>
        <p:spPr>
          <a:xfrm>
            <a:off x="8583954" y="5297814"/>
            <a:ext cx="636122" cy="396178"/>
          </a:xfrm>
          <a:custGeom>
            <a:rect b="b" l="l" r="r" t="t"/>
            <a:pathLst>
              <a:path extrusionOk="0" h="652145" w="1047115">
                <a:moveTo>
                  <a:pt x="499059" y="651586"/>
                </a:moveTo>
                <a:lnTo>
                  <a:pt x="453110" y="578827"/>
                </a:lnTo>
                <a:lnTo>
                  <a:pt x="91262" y="0"/>
                </a:lnTo>
                <a:lnTo>
                  <a:pt x="0" y="0"/>
                </a:lnTo>
                <a:lnTo>
                  <a:pt x="407797" y="651586"/>
                </a:lnTo>
                <a:lnTo>
                  <a:pt x="499059" y="651586"/>
                </a:lnTo>
                <a:close/>
              </a:path>
              <a:path extrusionOk="0" h="652145" w="1047115">
                <a:moveTo>
                  <a:pt x="681583" y="651586"/>
                </a:moveTo>
                <a:lnTo>
                  <a:pt x="635622" y="578827"/>
                </a:lnTo>
                <a:lnTo>
                  <a:pt x="590321" y="505434"/>
                </a:lnTo>
                <a:lnTo>
                  <a:pt x="544372" y="432689"/>
                </a:lnTo>
                <a:lnTo>
                  <a:pt x="273786" y="0"/>
                </a:lnTo>
                <a:lnTo>
                  <a:pt x="182524" y="0"/>
                </a:lnTo>
                <a:lnTo>
                  <a:pt x="499059" y="505434"/>
                </a:lnTo>
                <a:lnTo>
                  <a:pt x="544372" y="578827"/>
                </a:lnTo>
                <a:lnTo>
                  <a:pt x="590321" y="651586"/>
                </a:lnTo>
                <a:lnTo>
                  <a:pt x="681583" y="651586"/>
                </a:lnTo>
                <a:close/>
              </a:path>
              <a:path extrusionOk="0" h="652145" w="1047115">
                <a:moveTo>
                  <a:pt x="864108" y="651586"/>
                </a:moveTo>
                <a:lnTo>
                  <a:pt x="818146" y="578827"/>
                </a:lnTo>
                <a:lnTo>
                  <a:pt x="772845" y="505434"/>
                </a:lnTo>
                <a:lnTo>
                  <a:pt x="726897" y="432689"/>
                </a:lnTo>
                <a:lnTo>
                  <a:pt x="681570" y="359930"/>
                </a:lnTo>
                <a:lnTo>
                  <a:pt x="635635" y="287185"/>
                </a:lnTo>
                <a:lnTo>
                  <a:pt x="456311" y="0"/>
                </a:lnTo>
                <a:lnTo>
                  <a:pt x="365036" y="0"/>
                </a:lnTo>
                <a:lnTo>
                  <a:pt x="590321" y="359930"/>
                </a:lnTo>
                <a:lnTo>
                  <a:pt x="635635" y="432689"/>
                </a:lnTo>
                <a:lnTo>
                  <a:pt x="681570" y="505434"/>
                </a:lnTo>
                <a:lnTo>
                  <a:pt x="726897" y="578827"/>
                </a:lnTo>
                <a:lnTo>
                  <a:pt x="772845" y="651586"/>
                </a:lnTo>
                <a:lnTo>
                  <a:pt x="864108" y="651586"/>
                </a:lnTo>
                <a:close/>
              </a:path>
              <a:path extrusionOk="0" h="652145" w="1047115">
                <a:moveTo>
                  <a:pt x="1046619" y="651586"/>
                </a:moveTo>
                <a:lnTo>
                  <a:pt x="1000671" y="578827"/>
                </a:lnTo>
                <a:lnTo>
                  <a:pt x="955357" y="505434"/>
                </a:lnTo>
                <a:lnTo>
                  <a:pt x="909408" y="432689"/>
                </a:lnTo>
                <a:lnTo>
                  <a:pt x="864095" y="359930"/>
                </a:lnTo>
                <a:lnTo>
                  <a:pt x="818146" y="287185"/>
                </a:lnTo>
                <a:lnTo>
                  <a:pt x="772845" y="213791"/>
                </a:lnTo>
                <a:lnTo>
                  <a:pt x="726884" y="141046"/>
                </a:lnTo>
                <a:lnTo>
                  <a:pt x="638822" y="0"/>
                </a:lnTo>
                <a:lnTo>
                  <a:pt x="547560" y="0"/>
                </a:lnTo>
                <a:lnTo>
                  <a:pt x="681583" y="213791"/>
                </a:lnTo>
                <a:lnTo>
                  <a:pt x="818146" y="432689"/>
                </a:lnTo>
                <a:lnTo>
                  <a:pt x="864095" y="505434"/>
                </a:lnTo>
                <a:lnTo>
                  <a:pt x="909408" y="578827"/>
                </a:lnTo>
                <a:lnTo>
                  <a:pt x="955357" y="651586"/>
                </a:lnTo>
                <a:lnTo>
                  <a:pt x="1046619" y="651586"/>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51" name="Google Shape;51;p14"/>
          <p:cNvSpPr/>
          <p:nvPr/>
        </p:nvSpPr>
        <p:spPr>
          <a:xfrm>
            <a:off x="8583954" y="4857416"/>
            <a:ext cx="636122" cy="395792"/>
          </a:xfrm>
          <a:custGeom>
            <a:rect b="b" l="l" r="r" t="t"/>
            <a:pathLst>
              <a:path extrusionOk="0" h="651509" w="1047115">
                <a:moveTo>
                  <a:pt x="499059" y="0"/>
                </a:moveTo>
                <a:lnTo>
                  <a:pt x="407797" y="0"/>
                </a:lnTo>
                <a:lnTo>
                  <a:pt x="0" y="650938"/>
                </a:lnTo>
                <a:lnTo>
                  <a:pt x="91262" y="650938"/>
                </a:lnTo>
                <a:lnTo>
                  <a:pt x="453110" y="72745"/>
                </a:lnTo>
                <a:lnTo>
                  <a:pt x="499059" y="0"/>
                </a:lnTo>
                <a:close/>
              </a:path>
              <a:path extrusionOk="0" h="651509" w="1047115">
                <a:moveTo>
                  <a:pt x="681583" y="0"/>
                </a:moveTo>
                <a:lnTo>
                  <a:pt x="590321" y="0"/>
                </a:lnTo>
                <a:lnTo>
                  <a:pt x="544372" y="72745"/>
                </a:lnTo>
                <a:lnTo>
                  <a:pt x="499059" y="146138"/>
                </a:lnTo>
                <a:lnTo>
                  <a:pt x="182524" y="650938"/>
                </a:lnTo>
                <a:lnTo>
                  <a:pt x="273786" y="650938"/>
                </a:lnTo>
                <a:lnTo>
                  <a:pt x="544372" y="218884"/>
                </a:lnTo>
                <a:lnTo>
                  <a:pt x="590321" y="146138"/>
                </a:lnTo>
                <a:lnTo>
                  <a:pt x="635622" y="72745"/>
                </a:lnTo>
                <a:lnTo>
                  <a:pt x="681583" y="0"/>
                </a:lnTo>
                <a:close/>
              </a:path>
              <a:path extrusionOk="0" h="651509" w="1047115">
                <a:moveTo>
                  <a:pt x="864095" y="0"/>
                </a:moveTo>
                <a:lnTo>
                  <a:pt x="772833" y="0"/>
                </a:lnTo>
                <a:lnTo>
                  <a:pt x="726884" y="72745"/>
                </a:lnTo>
                <a:lnTo>
                  <a:pt x="681570" y="146138"/>
                </a:lnTo>
                <a:lnTo>
                  <a:pt x="635622" y="218884"/>
                </a:lnTo>
                <a:lnTo>
                  <a:pt x="590321" y="291642"/>
                </a:lnTo>
                <a:lnTo>
                  <a:pt x="365036" y="650938"/>
                </a:lnTo>
                <a:lnTo>
                  <a:pt x="456298" y="650938"/>
                </a:lnTo>
                <a:lnTo>
                  <a:pt x="635622" y="364388"/>
                </a:lnTo>
                <a:lnTo>
                  <a:pt x="681570" y="291642"/>
                </a:lnTo>
                <a:lnTo>
                  <a:pt x="726884" y="218884"/>
                </a:lnTo>
                <a:lnTo>
                  <a:pt x="772833" y="146138"/>
                </a:lnTo>
                <a:lnTo>
                  <a:pt x="818146" y="72745"/>
                </a:lnTo>
                <a:lnTo>
                  <a:pt x="864095" y="0"/>
                </a:lnTo>
                <a:close/>
              </a:path>
              <a:path extrusionOk="0" h="651509" w="1047115">
                <a:moveTo>
                  <a:pt x="1046619" y="0"/>
                </a:moveTo>
                <a:lnTo>
                  <a:pt x="955357" y="0"/>
                </a:lnTo>
                <a:lnTo>
                  <a:pt x="909408" y="72745"/>
                </a:lnTo>
                <a:lnTo>
                  <a:pt x="864095" y="146138"/>
                </a:lnTo>
                <a:lnTo>
                  <a:pt x="818146" y="218884"/>
                </a:lnTo>
                <a:lnTo>
                  <a:pt x="681570" y="437781"/>
                </a:lnTo>
                <a:lnTo>
                  <a:pt x="547560" y="650938"/>
                </a:lnTo>
                <a:lnTo>
                  <a:pt x="638822" y="650938"/>
                </a:lnTo>
                <a:lnTo>
                  <a:pt x="726884" y="510540"/>
                </a:lnTo>
                <a:lnTo>
                  <a:pt x="772845" y="437781"/>
                </a:lnTo>
                <a:lnTo>
                  <a:pt x="818146" y="364388"/>
                </a:lnTo>
                <a:lnTo>
                  <a:pt x="864095" y="291642"/>
                </a:lnTo>
                <a:lnTo>
                  <a:pt x="909408" y="218884"/>
                </a:lnTo>
                <a:lnTo>
                  <a:pt x="955357" y="146138"/>
                </a:lnTo>
                <a:lnTo>
                  <a:pt x="1000671" y="72745"/>
                </a:lnTo>
                <a:lnTo>
                  <a:pt x="1046619"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52" name="Google Shape;52;p14"/>
          <p:cNvSpPr/>
          <p:nvPr/>
        </p:nvSpPr>
        <p:spPr>
          <a:xfrm>
            <a:off x="9741543" y="5082640"/>
            <a:ext cx="1946172" cy="410065"/>
          </a:xfrm>
          <a:custGeom>
            <a:rect b="b" l="l" r="r" t="t"/>
            <a:pathLst>
              <a:path extrusionOk="0" h="675004" w="3203575">
                <a:moveTo>
                  <a:pt x="128907" y="0"/>
                </a:moveTo>
                <a:lnTo>
                  <a:pt x="0" y="0"/>
                </a:lnTo>
                <a:lnTo>
                  <a:pt x="0" y="674555"/>
                </a:lnTo>
                <a:lnTo>
                  <a:pt x="153796" y="674555"/>
                </a:lnTo>
                <a:lnTo>
                  <a:pt x="153796" y="264850"/>
                </a:lnTo>
                <a:lnTo>
                  <a:pt x="345828" y="264850"/>
                </a:lnTo>
                <a:lnTo>
                  <a:pt x="128907" y="0"/>
                </a:lnTo>
                <a:close/>
              </a:path>
              <a:path extrusionOk="0" h="675004" w="3203575">
                <a:moveTo>
                  <a:pt x="345828" y="264850"/>
                </a:moveTo>
                <a:lnTo>
                  <a:pt x="153796" y="264850"/>
                </a:lnTo>
                <a:lnTo>
                  <a:pt x="490121" y="674555"/>
                </a:lnTo>
                <a:lnTo>
                  <a:pt x="618389" y="674555"/>
                </a:lnTo>
                <a:lnTo>
                  <a:pt x="618389" y="409076"/>
                </a:lnTo>
                <a:lnTo>
                  <a:pt x="463954" y="409076"/>
                </a:lnTo>
                <a:lnTo>
                  <a:pt x="345828" y="264850"/>
                </a:lnTo>
                <a:close/>
              </a:path>
              <a:path extrusionOk="0" h="675004" w="3203575">
                <a:moveTo>
                  <a:pt x="618389" y="0"/>
                </a:moveTo>
                <a:lnTo>
                  <a:pt x="463954" y="0"/>
                </a:lnTo>
                <a:lnTo>
                  <a:pt x="463954" y="409076"/>
                </a:lnTo>
                <a:lnTo>
                  <a:pt x="618389" y="409076"/>
                </a:lnTo>
                <a:lnTo>
                  <a:pt x="618389" y="0"/>
                </a:lnTo>
                <a:close/>
              </a:path>
              <a:path extrusionOk="0" h="675004" w="3203575">
                <a:moveTo>
                  <a:pt x="934296" y="0"/>
                </a:moveTo>
                <a:lnTo>
                  <a:pt x="777944" y="0"/>
                </a:lnTo>
                <a:lnTo>
                  <a:pt x="777944" y="674555"/>
                </a:lnTo>
                <a:lnTo>
                  <a:pt x="934296" y="674555"/>
                </a:lnTo>
                <a:lnTo>
                  <a:pt x="934296" y="0"/>
                </a:lnTo>
                <a:close/>
              </a:path>
              <a:path extrusionOk="0" h="675004" w="3203575">
                <a:moveTo>
                  <a:pt x="1385486" y="0"/>
                </a:moveTo>
                <a:lnTo>
                  <a:pt x="1093841" y="0"/>
                </a:lnTo>
                <a:lnTo>
                  <a:pt x="1093841" y="674555"/>
                </a:lnTo>
                <a:lnTo>
                  <a:pt x="1250192" y="674555"/>
                </a:lnTo>
                <a:lnTo>
                  <a:pt x="1250192" y="488843"/>
                </a:lnTo>
                <a:lnTo>
                  <a:pt x="1385486" y="488843"/>
                </a:lnTo>
                <a:lnTo>
                  <a:pt x="1442932" y="485442"/>
                </a:lnTo>
                <a:lnTo>
                  <a:pt x="1495036" y="475432"/>
                </a:lnTo>
                <a:lnTo>
                  <a:pt x="1541420" y="459110"/>
                </a:lnTo>
                <a:lnTo>
                  <a:pt x="1581705" y="436768"/>
                </a:lnTo>
                <a:lnTo>
                  <a:pt x="1615514" y="408701"/>
                </a:lnTo>
                <a:lnTo>
                  <a:pt x="1642468" y="375202"/>
                </a:lnTo>
                <a:lnTo>
                  <a:pt x="1649608" y="361214"/>
                </a:lnTo>
                <a:lnTo>
                  <a:pt x="1249553" y="361214"/>
                </a:lnTo>
                <a:lnTo>
                  <a:pt x="1249553" y="127640"/>
                </a:lnTo>
                <a:lnTo>
                  <a:pt x="1649181" y="127640"/>
                </a:lnTo>
                <a:lnTo>
                  <a:pt x="1642468" y="114445"/>
                </a:lnTo>
                <a:lnTo>
                  <a:pt x="1615514" y="80834"/>
                </a:lnTo>
                <a:lnTo>
                  <a:pt x="1581705" y="52660"/>
                </a:lnTo>
                <a:lnTo>
                  <a:pt x="1541420" y="30206"/>
                </a:lnTo>
                <a:lnTo>
                  <a:pt x="1495036" y="13756"/>
                </a:lnTo>
                <a:lnTo>
                  <a:pt x="1442932" y="3592"/>
                </a:lnTo>
                <a:lnTo>
                  <a:pt x="1385486" y="0"/>
                </a:lnTo>
                <a:close/>
              </a:path>
              <a:path extrusionOk="0" h="675004" w="3203575">
                <a:moveTo>
                  <a:pt x="1649181" y="127640"/>
                </a:moveTo>
                <a:lnTo>
                  <a:pt x="1376554" y="127640"/>
                </a:lnTo>
                <a:lnTo>
                  <a:pt x="1428002" y="132745"/>
                </a:lnTo>
                <a:lnTo>
                  <a:pt x="1468178" y="147651"/>
                </a:lnTo>
                <a:lnTo>
                  <a:pt x="1496991" y="171747"/>
                </a:lnTo>
                <a:lnTo>
                  <a:pt x="1514346" y="204421"/>
                </a:lnTo>
                <a:lnTo>
                  <a:pt x="1520152" y="245060"/>
                </a:lnTo>
                <a:lnTo>
                  <a:pt x="1514408" y="285077"/>
                </a:lnTo>
                <a:lnTo>
                  <a:pt x="1497175" y="317375"/>
                </a:lnTo>
                <a:lnTo>
                  <a:pt x="1468454" y="341280"/>
                </a:lnTo>
                <a:lnTo>
                  <a:pt x="1428247" y="356118"/>
                </a:lnTo>
                <a:lnTo>
                  <a:pt x="1376554" y="361214"/>
                </a:lnTo>
                <a:lnTo>
                  <a:pt x="1649608" y="361214"/>
                </a:lnTo>
                <a:lnTo>
                  <a:pt x="1662189" y="336567"/>
                </a:lnTo>
                <a:lnTo>
                  <a:pt x="1674299" y="293088"/>
                </a:lnTo>
                <a:lnTo>
                  <a:pt x="1678420" y="245060"/>
                </a:lnTo>
                <a:lnTo>
                  <a:pt x="1674299" y="196841"/>
                </a:lnTo>
                <a:lnTo>
                  <a:pt x="1662189" y="153208"/>
                </a:lnTo>
                <a:lnTo>
                  <a:pt x="1649181" y="127640"/>
                </a:lnTo>
                <a:close/>
              </a:path>
              <a:path extrusionOk="0" h="675004" w="3203575">
                <a:moveTo>
                  <a:pt x="2095150" y="638"/>
                </a:moveTo>
                <a:lnTo>
                  <a:pt x="1788825" y="638"/>
                </a:lnTo>
                <a:lnTo>
                  <a:pt x="1788825" y="674555"/>
                </a:lnTo>
                <a:lnTo>
                  <a:pt x="2095150" y="674555"/>
                </a:lnTo>
                <a:lnTo>
                  <a:pt x="2148856" y="671825"/>
                </a:lnTo>
                <a:lnTo>
                  <a:pt x="2199381" y="663777"/>
                </a:lnTo>
                <a:lnTo>
                  <a:pt x="2246439" y="650624"/>
                </a:lnTo>
                <a:lnTo>
                  <a:pt x="2289749" y="632577"/>
                </a:lnTo>
                <a:lnTo>
                  <a:pt x="2329025" y="609852"/>
                </a:lnTo>
                <a:lnTo>
                  <a:pt x="2363985" y="582658"/>
                </a:lnTo>
                <a:lnTo>
                  <a:pt x="2394345" y="551211"/>
                </a:lnTo>
                <a:lnTo>
                  <a:pt x="2397421" y="546925"/>
                </a:lnTo>
                <a:lnTo>
                  <a:pt x="2087496" y="546925"/>
                </a:lnTo>
                <a:lnTo>
                  <a:pt x="1945176" y="546287"/>
                </a:lnTo>
                <a:lnTo>
                  <a:pt x="1945176" y="128278"/>
                </a:lnTo>
                <a:lnTo>
                  <a:pt x="2397427" y="128278"/>
                </a:lnTo>
                <a:lnTo>
                  <a:pt x="2394345" y="123984"/>
                </a:lnTo>
                <a:lnTo>
                  <a:pt x="2363985" y="92536"/>
                </a:lnTo>
                <a:lnTo>
                  <a:pt x="2329025" y="65342"/>
                </a:lnTo>
                <a:lnTo>
                  <a:pt x="2289749" y="42616"/>
                </a:lnTo>
                <a:lnTo>
                  <a:pt x="2246439" y="24570"/>
                </a:lnTo>
                <a:lnTo>
                  <a:pt x="2199381" y="11416"/>
                </a:lnTo>
                <a:lnTo>
                  <a:pt x="2148856" y="3368"/>
                </a:lnTo>
                <a:lnTo>
                  <a:pt x="2095150" y="638"/>
                </a:lnTo>
                <a:close/>
              </a:path>
              <a:path extrusionOk="0" h="675004" w="3203575">
                <a:moveTo>
                  <a:pt x="2397427" y="128278"/>
                </a:moveTo>
                <a:lnTo>
                  <a:pt x="2087496" y="128278"/>
                </a:lnTo>
                <a:lnTo>
                  <a:pt x="2135489" y="131959"/>
                </a:lnTo>
                <a:lnTo>
                  <a:pt x="2178636" y="142766"/>
                </a:lnTo>
                <a:lnTo>
                  <a:pt x="2216458" y="160349"/>
                </a:lnTo>
                <a:lnTo>
                  <a:pt x="2248477" y="184356"/>
                </a:lnTo>
                <a:lnTo>
                  <a:pt x="2274214" y="214437"/>
                </a:lnTo>
                <a:lnTo>
                  <a:pt x="2293190" y="250238"/>
                </a:lnTo>
                <a:lnTo>
                  <a:pt x="2304926" y="291411"/>
                </a:lnTo>
                <a:lnTo>
                  <a:pt x="2308945" y="337602"/>
                </a:lnTo>
                <a:lnTo>
                  <a:pt x="2304926" y="383607"/>
                </a:lnTo>
                <a:lnTo>
                  <a:pt x="2293190" y="424691"/>
                </a:lnTo>
                <a:lnTo>
                  <a:pt x="2274214" y="460482"/>
                </a:lnTo>
                <a:lnTo>
                  <a:pt x="2248477" y="490604"/>
                </a:lnTo>
                <a:lnTo>
                  <a:pt x="2216458" y="514683"/>
                </a:lnTo>
                <a:lnTo>
                  <a:pt x="2178636" y="532346"/>
                </a:lnTo>
                <a:lnTo>
                  <a:pt x="2135489" y="543218"/>
                </a:lnTo>
                <a:lnTo>
                  <a:pt x="2087496" y="546925"/>
                </a:lnTo>
                <a:lnTo>
                  <a:pt x="2397421" y="546925"/>
                </a:lnTo>
                <a:lnTo>
                  <a:pt x="2419821" y="515722"/>
                </a:lnTo>
                <a:lnTo>
                  <a:pt x="2440129" y="476403"/>
                </a:lnTo>
                <a:lnTo>
                  <a:pt x="2454986" y="433469"/>
                </a:lnTo>
                <a:lnTo>
                  <a:pt x="2464109" y="387131"/>
                </a:lnTo>
                <a:lnTo>
                  <a:pt x="2467212" y="337602"/>
                </a:lnTo>
                <a:lnTo>
                  <a:pt x="2464109" y="288070"/>
                </a:lnTo>
                <a:lnTo>
                  <a:pt x="2454986" y="241730"/>
                </a:lnTo>
                <a:lnTo>
                  <a:pt x="2440129" y="198794"/>
                </a:lnTo>
                <a:lnTo>
                  <a:pt x="2419821" y="159475"/>
                </a:lnTo>
                <a:lnTo>
                  <a:pt x="2397427" y="128278"/>
                </a:lnTo>
                <a:close/>
              </a:path>
              <a:path extrusionOk="0" h="675004" w="3203575">
                <a:moveTo>
                  <a:pt x="2913942" y="638"/>
                </a:moveTo>
                <a:lnTo>
                  <a:pt x="2584633" y="638"/>
                </a:lnTo>
                <a:lnTo>
                  <a:pt x="2584633" y="674555"/>
                </a:lnTo>
                <a:lnTo>
                  <a:pt x="2933083" y="674555"/>
                </a:lnTo>
                <a:lnTo>
                  <a:pt x="2995621" y="671422"/>
                </a:lnTo>
                <a:lnTo>
                  <a:pt x="3050111" y="662171"/>
                </a:lnTo>
                <a:lnTo>
                  <a:pt x="3096464" y="647027"/>
                </a:lnTo>
                <a:lnTo>
                  <a:pt x="3134590" y="626215"/>
                </a:lnTo>
                <a:lnTo>
                  <a:pt x="3164399" y="599957"/>
                </a:lnTo>
                <a:lnTo>
                  <a:pt x="3189818" y="557134"/>
                </a:lnTo>
                <a:lnTo>
                  <a:pt x="2739717" y="557134"/>
                </a:lnTo>
                <a:lnTo>
                  <a:pt x="2739717" y="390564"/>
                </a:lnTo>
                <a:lnTo>
                  <a:pt x="3172252" y="390564"/>
                </a:lnTo>
                <a:lnTo>
                  <a:pt x="3155476" y="368584"/>
                </a:lnTo>
                <a:lnTo>
                  <a:pt x="3121346" y="342440"/>
                </a:lnTo>
                <a:lnTo>
                  <a:pt x="3079864" y="324199"/>
                </a:lnTo>
                <a:lnTo>
                  <a:pt x="3117699" y="298013"/>
                </a:lnTo>
                <a:lnTo>
                  <a:pt x="3134796" y="276975"/>
                </a:lnTo>
                <a:lnTo>
                  <a:pt x="2739717" y="276975"/>
                </a:lnTo>
                <a:lnTo>
                  <a:pt x="2739717" y="118059"/>
                </a:lnTo>
                <a:lnTo>
                  <a:pt x="3157921" y="118059"/>
                </a:lnTo>
                <a:lnTo>
                  <a:pt x="3153018" y="104293"/>
                </a:lnTo>
                <a:lnTo>
                  <a:pt x="3104756" y="48900"/>
                </a:lnTo>
                <a:lnTo>
                  <a:pt x="3068749" y="28402"/>
                </a:lnTo>
                <a:lnTo>
                  <a:pt x="3024904" y="13252"/>
                </a:lnTo>
                <a:lnTo>
                  <a:pt x="2973282" y="3860"/>
                </a:lnTo>
                <a:lnTo>
                  <a:pt x="2913942" y="638"/>
                </a:lnTo>
                <a:close/>
              </a:path>
              <a:path extrusionOk="0" h="675004" w="3203575">
                <a:moveTo>
                  <a:pt x="3172252" y="390564"/>
                </a:moveTo>
                <a:lnTo>
                  <a:pt x="2921596" y="390564"/>
                </a:lnTo>
                <a:lnTo>
                  <a:pt x="2975236" y="395639"/>
                </a:lnTo>
                <a:lnTo>
                  <a:pt x="3014215" y="411067"/>
                </a:lnTo>
                <a:lnTo>
                  <a:pt x="3037996" y="437145"/>
                </a:lnTo>
                <a:lnTo>
                  <a:pt x="3046043" y="474174"/>
                </a:lnTo>
                <a:lnTo>
                  <a:pt x="3037996" y="511096"/>
                </a:lnTo>
                <a:lnTo>
                  <a:pt x="3014215" y="536952"/>
                </a:lnTo>
                <a:lnTo>
                  <a:pt x="2975236" y="552158"/>
                </a:lnTo>
                <a:lnTo>
                  <a:pt x="2921596" y="557134"/>
                </a:lnTo>
                <a:lnTo>
                  <a:pt x="3189818" y="557134"/>
                </a:lnTo>
                <a:lnTo>
                  <a:pt x="3198710" y="532006"/>
                </a:lnTo>
                <a:lnTo>
                  <a:pt x="3203033" y="490759"/>
                </a:lnTo>
                <a:lnTo>
                  <a:pt x="3197391" y="443111"/>
                </a:lnTo>
                <a:lnTo>
                  <a:pt x="3181182" y="402264"/>
                </a:lnTo>
                <a:lnTo>
                  <a:pt x="3172252" y="390564"/>
                </a:lnTo>
                <a:close/>
              </a:path>
              <a:path extrusionOk="0" h="675004" w="3203575">
                <a:moveTo>
                  <a:pt x="3157921" y="118059"/>
                </a:moveTo>
                <a:lnTo>
                  <a:pt x="2894791" y="118059"/>
                </a:lnTo>
                <a:lnTo>
                  <a:pt x="2945179" y="122975"/>
                </a:lnTo>
                <a:lnTo>
                  <a:pt x="2981986" y="137764"/>
                </a:lnTo>
                <a:lnTo>
                  <a:pt x="3004553" y="162485"/>
                </a:lnTo>
                <a:lnTo>
                  <a:pt x="3012222" y="197198"/>
                </a:lnTo>
                <a:lnTo>
                  <a:pt x="3004553" y="232011"/>
                </a:lnTo>
                <a:lnTo>
                  <a:pt x="2981986" y="256951"/>
                </a:lnTo>
                <a:lnTo>
                  <a:pt x="2945179" y="271959"/>
                </a:lnTo>
                <a:lnTo>
                  <a:pt x="2894791" y="276975"/>
                </a:lnTo>
                <a:lnTo>
                  <a:pt x="3134796" y="276975"/>
                </a:lnTo>
                <a:lnTo>
                  <a:pt x="3146079" y="263092"/>
                </a:lnTo>
                <a:lnTo>
                  <a:pt x="3163689" y="221711"/>
                </a:lnTo>
                <a:lnTo>
                  <a:pt x="3169212" y="176141"/>
                </a:lnTo>
                <a:lnTo>
                  <a:pt x="3165153" y="138365"/>
                </a:lnTo>
                <a:lnTo>
                  <a:pt x="3157921" y="118059"/>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53" name="Google Shape;53;p14"/>
          <p:cNvPicPr preferRelativeResize="0"/>
          <p:nvPr/>
        </p:nvPicPr>
        <p:blipFill rotWithShape="1">
          <a:blip r:embed="rId3">
            <a:alphaModFix/>
          </a:blip>
          <a:srcRect b="0" l="0" r="0" t="0"/>
          <a:stretch/>
        </p:blipFill>
        <p:spPr>
          <a:xfrm>
            <a:off x="10244671" y="5724274"/>
            <a:ext cx="935044" cy="68886"/>
          </a:xfrm>
          <a:prstGeom prst="rect">
            <a:avLst/>
          </a:prstGeom>
          <a:noFill/>
          <a:ln>
            <a:noFill/>
          </a:ln>
        </p:spPr>
      </p:pic>
      <p:pic>
        <p:nvPicPr>
          <p:cNvPr id="54" name="Google Shape;54;p14"/>
          <p:cNvPicPr preferRelativeResize="0"/>
          <p:nvPr/>
        </p:nvPicPr>
        <p:blipFill rotWithShape="1">
          <a:blip r:embed="rId4">
            <a:alphaModFix/>
          </a:blip>
          <a:srcRect b="0" l="0" r="0" t="0"/>
          <a:stretch/>
        </p:blipFill>
        <p:spPr>
          <a:xfrm>
            <a:off x="9740381" y="5581478"/>
            <a:ext cx="1935357" cy="75464"/>
          </a:xfrm>
          <a:prstGeom prst="rect">
            <a:avLst/>
          </a:prstGeom>
          <a:noFill/>
          <a:ln>
            <a:noFill/>
          </a:ln>
        </p:spPr>
      </p:pic>
      <p:sp>
        <p:nvSpPr>
          <p:cNvPr id="55" name="Google Shape;55;p14"/>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56" name="Google Shape;56;p14"/>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57" name="Google Shape;57;p14"/>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8" name="Shape 58"/>
        <p:cNvGrpSpPr/>
        <p:nvPr/>
      </p:nvGrpSpPr>
      <p:grpSpPr>
        <a:xfrm>
          <a:off x="0" y="0"/>
          <a:ext cx="0" cy="0"/>
          <a:chOff x="0" y="0"/>
          <a:chExt cx="0" cy="0"/>
        </a:xfrm>
      </p:grpSpPr>
      <p:sp>
        <p:nvSpPr>
          <p:cNvPr id="59" name="Google Shape;59;p15"/>
          <p:cNvSpPr txBox="1"/>
          <p:nvPr>
            <p:ph type="ctrTitle"/>
          </p:nvPr>
        </p:nvSpPr>
        <p:spPr>
          <a:xfrm>
            <a:off x="914400" y="2125980"/>
            <a:ext cx="10363200" cy="14403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0" name="Google Shape;60;p15"/>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0" i="0" sz="1200">
                <a:solidFill>
                  <a:srgbClr val="231F20"/>
                </a:solidFill>
                <a:latin typeface="Montserrat"/>
                <a:ea typeface="Montserrat"/>
                <a:cs typeface="Montserrat"/>
                <a:sym typeface="Montserrat"/>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1" name="Google Shape;61;p15"/>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2" name="Google Shape;62;p15"/>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3" name="Google Shape;63;p15"/>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4" name="Shape 64"/>
        <p:cNvGrpSpPr/>
        <p:nvPr/>
      </p:nvGrpSpPr>
      <p:grpSpPr>
        <a:xfrm>
          <a:off x="0" y="0"/>
          <a:ext cx="0" cy="0"/>
          <a:chOff x="0" y="0"/>
          <a:chExt cx="0" cy="0"/>
        </a:xfrm>
      </p:grpSpPr>
      <p:sp>
        <p:nvSpPr>
          <p:cNvPr id="65" name="Google Shape;65;p16"/>
          <p:cNvSpPr txBox="1"/>
          <p:nvPr>
            <p:ph type="title"/>
          </p:nvPr>
        </p:nvSpPr>
        <p:spPr>
          <a:xfrm>
            <a:off x="487598" y="364124"/>
            <a:ext cx="10727100" cy="3585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6" name="Google Shape;66;p16"/>
          <p:cNvSpPr txBox="1"/>
          <p:nvPr>
            <p:ph idx="1" type="body"/>
          </p:nvPr>
        </p:nvSpPr>
        <p:spPr>
          <a:xfrm>
            <a:off x="609600" y="1577340"/>
            <a:ext cx="5303400" cy="4526400"/>
          </a:xfrm>
          <a:prstGeom prst="rect">
            <a:avLst/>
          </a:prstGeom>
          <a:noFill/>
          <a:ln>
            <a:noFill/>
          </a:ln>
        </p:spPr>
        <p:txBody>
          <a:bodyPr anchorCtr="0" anchor="t" bIns="0" lIns="0" spcFirstLastPara="1" rIns="0" wrap="square" tIns="0">
            <a:spAutoFit/>
          </a:bodyPr>
          <a:lstStyle>
            <a:lvl1pPr indent="-228600" lvl="0" marL="457200" rtl="0" algn="l">
              <a:lnSpc>
                <a:spcPct val="100000"/>
              </a:lnSpc>
              <a:spcBef>
                <a:spcPts val="0"/>
              </a:spcBef>
              <a:spcAft>
                <a:spcPts val="0"/>
              </a:spcAft>
              <a:buSzPts val="800"/>
              <a:buNone/>
              <a:defRPr/>
            </a:lvl1pPr>
            <a:lvl2pPr indent="-228600" lvl="1" marL="914400" rtl="0" algn="l">
              <a:lnSpc>
                <a:spcPct val="100000"/>
              </a:lnSpc>
              <a:spcBef>
                <a:spcPts val="0"/>
              </a:spcBef>
              <a:spcAft>
                <a:spcPts val="0"/>
              </a:spcAft>
              <a:buSzPts val="800"/>
              <a:buNone/>
              <a:defRPr/>
            </a:lvl2pPr>
            <a:lvl3pPr indent="-228600" lvl="2" marL="1371600" rtl="0" algn="l">
              <a:lnSpc>
                <a:spcPct val="100000"/>
              </a:lnSpc>
              <a:spcBef>
                <a:spcPts val="0"/>
              </a:spcBef>
              <a:spcAft>
                <a:spcPts val="0"/>
              </a:spcAft>
              <a:buSzPts val="800"/>
              <a:buNone/>
              <a:defRPr/>
            </a:lvl3pPr>
            <a:lvl4pPr indent="-228600" lvl="3" marL="1828800" rtl="0" algn="l">
              <a:lnSpc>
                <a:spcPct val="100000"/>
              </a:lnSpc>
              <a:spcBef>
                <a:spcPts val="0"/>
              </a:spcBef>
              <a:spcAft>
                <a:spcPts val="0"/>
              </a:spcAft>
              <a:buSzPts val="800"/>
              <a:buNone/>
              <a:defRPr/>
            </a:lvl4pPr>
            <a:lvl5pPr indent="-228600" lvl="4" marL="2286000" rtl="0" algn="l">
              <a:lnSpc>
                <a:spcPct val="100000"/>
              </a:lnSpc>
              <a:spcBef>
                <a:spcPts val="0"/>
              </a:spcBef>
              <a:spcAft>
                <a:spcPts val="0"/>
              </a:spcAft>
              <a:buSzPts val="800"/>
              <a:buNone/>
              <a:defRPr/>
            </a:lvl5pPr>
            <a:lvl6pPr indent="-228600" lvl="5" marL="2743200" rtl="0" algn="l">
              <a:lnSpc>
                <a:spcPct val="100000"/>
              </a:lnSpc>
              <a:spcBef>
                <a:spcPts val="0"/>
              </a:spcBef>
              <a:spcAft>
                <a:spcPts val="0"/>
              </a:spcAft>
              <a:buSzPts val="800"/>
              <a:buNone/>
              <a:defRPr/>
            </a:lvl6pPr>
            <a:lvl7pPr indent="-228600" lvl="6" marL="3200400" rtl="0" algn="l">
              <a:lnSpc>
                <a:spcPct val="100000"/>
              </a:lnSpc>
              <a:spcBef>
                <a:spcPts val="0"/>
              </a:spcBef>
              <a:spcAft>
                <a:spcPts val="0"/>
              </a:spcAft>
              <a:buSzPts val="800"/>
              <a:buNone/>
              <a:defRPr/>
            </a:lvl7pPr>
            <a:lvl8pPr indent="-228600" lvl="7" marL="3657600" rtl="0" algn="l">
              <a:lnSpc>
                <a:spcPct val="100000"/>
              </a:lnSpc>
              <a:spcBef>
                <a:spcPts val="0"/>
              </a:spcBef>
              <a:spcAft>
                <a:spcPts val="0"/>
              </a:spcAft>
              <a:buSzPts val="800"/>
              <a:buNone/>
              <a:defRPr/>
            </a:lvl8pPr>
            <a:lvl9pPr indent="-228600" lvl="8" marL="4114800" rtl="0" algn="l">
              <a:lnSpc>
                <a:spcPct val="100000"/>
              </a:lnSpc>
              <a:spcBef>
                <a:spcPts val="0"/>
              </a:spcBef>
              <a:spcAft>
                <a:spcPts val="0"/>
              </a:spcAft>
              <a:buSzPts val="800"/>
              <a:buNone/>
              <a:defRPr/>
            </a:lvl9pPr>
          </a:lstStyle>
          <a:p/>
        </p:txBody>
      </p:sp>
      <p:sp>
        <p:nvSpPr>
          <p:cNvPr id="67" name="Google Shape;67;p16"/>
          <p:cNvSpPr txBox="1"/>
          <p:nvPr>
            <p:ph idx="2" type="body"/>
          </p:nvPr>
        </p:nvSpPr>
        <p:spPr>
          <a:xfrm>
            <a:off x="6278880" y="1577340"/>
            <a:ext cx="5303400" cy="4526400"/>
          </a:xfrm>
          <a:prstGeom prst="rect">
            <a:avLst/>
          </a:prstGeom>
          <a:noFill/>
          <a:ln>
            <a:noFill/>
          </a:ln>
        </p:spPr>
        <p:txBody>
          <a:bodyPr anchorCtr="0" anchor="t" bIns="0" lIns="0" spcFirstLastPara="1" rIns="0" wrap="square" tIns="0">
            <a:spAutoFit/>
          </a:bodyPr>
          <a:lstStyle>
            <a:lvl1pPr indent="-228600" lvl="0" marL="457200" rtl="0" algn="l">
              <a:lnSpc>
                <a:spcPct val="100000"/>
              </a:lnSpc>
              <a:spcBef>
                <a:spcPts val="0"/>
              </a:spcBef>
              <a:spcAft>
                <a:spcPts val="0"/>
              </a:spcAft>
              <a:buSzPts val="800"/>
              <a:buNone/>
              <a:defRPr/>
            </a:lvl1pPr>
            <a:lvl2pPr indent="-228600" lvl="1" marL="914400" rtl="0" algn="l">
              <a:lnSpc>
                <a:spcPct val="100000"/>
              </a:lnSpc>
              <a:spcBef>
                <a:spcPts val="0"/>
              </a:spcBef>
              <a:spcAft>
                <a:spcPts val="0"/>
              </a:spcAft>
              <a:buSzPts val="800"/>
              <a:buNone/>
              <a:defRPr/>
            </a:lvl2pPr>
            <a:lvl3pPr indent="-228600" lvl="2" marL="1371600" rtl="0" algn="l">
              <a:lnSpc>
                <a:spcPct val="100000"/>
              </a:lnSpc>
              <a:spcBef>
                <a:spcPts val="0"/>
              </a:spcBef>
              <a:spcAft>
                <a:spcPts val="0"/>
              </a:spcAft>
              <a:buSzPts val="800"/>
              <a:buNone/>
              <a:defRPr/>
            </a:lvl3pPr>
            <a:lvl4pPr indent="-228600" lvl="3" marL="1828800" rtl="0" algn="l">
              <a:lnSpc>
                <a:spcPct val="100000"/>
              </a:lnSpc>
              <a:spcBef>
                <a:spcPts val="0"/>
              </a:spcBef>
              <a:spcAft>
                <a:spcPts val="0"/>
              </a:spcAft>
              <a:buSzPts val="800"/>
              <a:buNone/>
              <a:defRPr/>
            </a:lvl4pPr>
            <a:lvl5pPr indent="-228600" lvl="4" marL="2286000" rtl="0" algn="l">
              <a:lnSpc>
                <a:spcPct val="100000"/>
              </a:lnSpc>
              <a:spcBef>
                <a:spcPts val="0"/>
              </a:spcBef>
              <a:spcAft>
                <a:spcPts val="0"/>
              </a:spcAft>
              <a:buSzPts val="800"/>
              <a:buNone/>
              <a:defRPr/>
            </a:lvl5pPr>
            <a:lvl6pPr indent="-228600" lvl="5" marL="2743200" rtl="0" algn="l">
              <a:lnSpc>
                <a:spcPct val="100000"/>
              </a:lnSpc>
              <a:spcBef>
                <a:spcPts val="0"/>
              </a:spcBef>
              <a:spcAft>
                <a:spcPts val="0"/>
              </a:spcAft>
              <a:buSzPts val="800"/>
              <a:buNone/>
              <a:defRPr/>
            </a:lvl6pPr>
            <a:lvl7pPr indent="-228600" lvl="6" marL="3200400" rtl="0" algn="l">
              <a:lnSpc>
                <a:spcPct val="100000"/>
              </a:lnSpc>
              <a:spcBef>
                <a:spcPts val="0"/>
              </a:spcBef>
              <a:spcAft>
                <a:spcPts val="0"/>
              </a:spcAft>
              <a:buSzPts val="800"/>
              <a:buNone/>
              <a:defRPr/>
            </a:lvl7pPr>
            <a:lvl8pPr indent="-228600" lvl="7" marL="3657600" rtl="0" algn="l">
              <a:lnSpc>
                <a:spcPct val="100000"/>
              </a:lnSpc>
              <a:spcBef>
                <a:spcPts val="0"/>
              </a:spcBef>
              <a:spcAft>
                <a:spcPts val="0"/>
              </a:spcAft>
              <a:buSzPts val="800"/>
              <a:buNone/>
              <a:defRPr/>
            </a:lvl8pPr>
            <a:lvl9pPr indent="-228600" lvl="8" marL="4114800" rtl="0" algn="l">
              <a:lnSpc>
                <a:spcPct val="100000"/>
              </a:lnSpc>
              <a:spcBef>
                <a:spcPts val="0"/>
              </a:spcBef>
              <a:spcAft>
                <a:spcPts val="0"/>
              </a:spcAft>
              <a:buSzPts val="800"/>
              <a:buNone/>
              <a:defRPr/>
            </a:lvl9pPr>
          </a:lstStyle>
          <a:p/>
        </p:txBody>
      </p:sp>
      <p:sp>
        <p:nvSpPr>
          <p:cNvPr id="68" name="Google Shape;68;p16"/>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rtl="0" algn="ctr">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9" name="Google Shape;69;p16"/>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800"/>
              <a:buNone/>
              <a:defRPr>
                <a:solidFill>
                  <a:srgbClr val="888888"/>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70" name="Google Shape;70;p16"/>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p:cSld name="Blank">
    <p:bg>
      <p:bgPr>
        <a:blipFill>
          <a:blip r:embed="rId2">
            <a:alphaModFix/>
          </a:blip>
          <a:stretch>
            <a:fillRect/>
          </a:stretch>
        </a:blipFill>
      </p:bgPr>
    </p:bg>
    <p:spTree>
      <p:nvGrpSpPr>
        <p:cNvPr id="71" name="Shape 7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87" name="Shape 87"/>
        <p:cNvGrpSpPr/>
        <p:nvPr/>
      </p:nvGrpSpPr>
      <p:grpSpPr>
        <a:xfrm>
          <a:off x="0" y="0"/>
          <a:ext cx="0" cy="0"/>
          <a:chOff x="0" y="0"/>
          <a:chExt cx="0" cy="0"/>
        </a:xfrm>
      </p:grpSpPr>
      <p:pic>
        <p:nvPicPr>
          <p:cNvPr id="88" name="Google Shape;88;p19"/>
          <p:cNvPicPr preferRelativeResize="0"/>
          <p:nvPr/>
        </p:nvPicPr>
        <p:blipFill rotWithShape="1">
          <a:blip r:embed="rId2">
            <a:alphaModFix/>
          </a:blip>
          <a:srcRect b="0" l="0" r="0" t="0"/>
          <a:stretch/>
        </p:blipFill>
        <p:spPr>
          <a:xfrm>
            <a:off x="0" y="3479213"/>
            <a:ext cx="12190281" cy="3378068"/>
          </a:xfrm>
          <a:prstGeom prst="rect">
            <a:avLst/>
          </a:prstGeom>
          <a:noFill/>
          <a:ln>
            <a:noFill/>
          </a:ln>
        </p:spPr>
      </p:pic>
      <p:pic>
        <p:nvPicPr>
          <p:cNvPr id="89" name="Google Shape;89;p19"/>
          <p:cNvPicPr preferRelativeResize="0"/>
          <p:nvPr/>
        </p:nvPicPr>
        <p:blipFill rotWithShape="1">
          <a:blip r:embed="rId3">
            <a:alphaModFix/>
          </a:blip>
          <a:srcRect b="0" l="0" r="0" t="0"/>
          <a:stretch/>
        </p:blipFill>
        <p:spPr>
          <a:xfrm>
            <a:off x="0" y="0"/>
            <a:ext cx="12190294" cy="6857037"/>
          </a:xfrm>
          <a:prstGeom prst="rect">
            <a:avLst/>
          </a:prstGeom>
          <a:noFill/>
          <a:ln>
            <a:noFill/>
          </a:ln>
        </p:spPr>
      </p:pic>
      <p:pic>
        <p:nvPicPr>
          <p:cNvPr id="90" name="Google Shape;90;p19"/>
          <p:cNvPicPr preferRelativeResize="0"/>
          <p:nvPr/>
        </p:nvPicPr>
        <p:blipFill rotWithShape="1">
          <a:blip r:embed="rId4">
            <a:alphaModFix/>
          </a:blip>
          <a:srcRect b="0" l="0" r="0" t="0"/>
          <a:stretch/>
        </p:blipFill>
        <p:spPr>
          <a:xfrm>
            <a:off x="0" y="3479213"/>
            <a:ext cx="12190281" cy="3378068"/>
          </a:xfrm>
          <a:prstGeom prst="rect">
            <a:avLst/>
          </a:prstGeom>
          <a:noFill/>
          <a:ln>
            <a:noFill/>
          </a:ln>
        </p:spPr>
      </p:pic>
      <p:sp>
        <p:nvSpPr>
          <p:cNvPr id="91" name="Google Shape;91;p19"/>
          <p:cNvSpPr/>
          <p:nvPr/>
        </p:nvSpPr>
        <p:spPr>
          <a:xfrm>
            <a:off x="0" y="3459364"/>
            <a:ext cx="12213241" cy="50149"/>
          </a:xfrm>
          <a:custGeom>
            <a:rect b="b" l="l" r="r" t="t"/>
            <a:pathLst>
              <a:path extrusionOk="0" h="82550" w="20104100">
                <a:moveTo>
                  <a:pt x="20104099" y="0"/>
                </a:moveTo>
                <a:lnTo>
                  <a:pt x="0" y="0"/>
                </a:lnTo>
                <a:lnTo>
                  <a:pt x="0" y="82384"/>
                </a:lnTo>
                <a:lnTo>
                  <a:pt x="20104099" y="82384"/>
                </a:lnTo>
                <a:lnTo>
                  <a:pt x="20104099" y="0"/>
                </a:lnTo>
                <a:close/>
              </a:path>
            </a:pathLst>
          </a:custGeom>
          <a:solidFill>
            <a:srgbClr val="221F1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92" name="Google Shape;92;p19"/>
          <p:cNvSpPr txBox="1"/>
          <p:nvPr>
            <p:ph type="title"/>
          </p:nvPr>
        </p:nvSpPr>
        <p:spPr>
          <a:xfrm>
            <a:off x="432935" y="440795"/>
            <a:ext cx="9792300" cy="320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0" i="0" sz="2000">
                <a:solidFill>
                  <a:schemeClr val="lt1"/>
                </a:solidFill>
                <a:latin typeface="Montserrat"/>
                <a:ea typeface="Montserrat"/>
                <a:cs typeface="Montserrat"/>
                <a:sym typeface="Montserrat"/>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93" name="Google Shape;93;p19"/>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94" name="Google Shape;94;p19"/>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95" name="Google Shape;95;p19"/>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96" name="Shape 96"/>
        <p:cNvGrpSpPr/>
        <p:nvPr/>
      </p:nvGrpSpPr>
      <p:grpSpPr>
        <a:xfrm>
          <a:off x="0" y="0"/>
          <a:ext cx="0" cy="0"/>
          <a:chOff x="0" y="0"/>
          <a:chExt cx="0" cy="0"/>
        </a:xfrm>
      </p:grpSpPr>
      <p:sp>
        <p:nvSpPr>
          <p:cNvPr id="97" name="Google Shape;97;p20"/>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98" name="Google Shape;98;p20"/>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99" name="Google Shape;99;p20"/>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100" name="Shape 100"/>
        <p:cNvGrpSpPr/>
        <p:nvPr/>
      </p:nvGrpSpPr>
      <p:grpSpPr>
        <a:xfrm>
          <a:off x="0" y="0"/>
          <a:ext cx="0" cy="0"/>
          <a:chOff x="0" y="0"/>
          <a:chExt cx="0" cy="0"/>
        </a:xfrm>
      </p:grpSpPr>
      <p:pic>
        <p:nvPicPr>
          <p:cNvPr id="101" name="Google Shape;101;p21"/>
          <p:cNvPicPr preferRelativeResize="0"/>
          <p:nvPr/>
        </p:nvPicPr>
        <p:blipFill rotWithShape="1">
          <a:blip r:embed="rId2">
            <a:alphaModFix/>
          </a:blip>
          <a:srcRect b="0" l="0" r="0" t="0"/>
          <a:stretch/>
        </p:blipFill>
        <p:spPr>
          <a:xfrm>
            <a:off x="0" y="0"/>
            <a:ext cx="12190294" cy="6857037"/>
          </a:xfrm>
          <a:prstGeom prst="rect">
            <a:avLst/>
          </a:prstGeom>
          <a:noFill/>
          <a:ln>
            <a:noFill/>
          </a:ln>
        </p:spPr>
      </p:pic>
      <p:sp>
        <p:nvSpPr>
          <p:cNvPr id="102" name="Google Shape;102;p21"/>
          <p:cNvSpPr/>
          <p:nvPr/>
        </p:nvSpPr>
        <p:spPr>
          <a:xfrm>
            <a:off x="10466459" y="6325625"/>
            <a:ext cx="123058" cy="172436"/>
          </a:xfrm>
          <a:custGeom>
            <a:rect b="b" l="l" r="r" t="t"/>
            <a:pathLst>
              <a:path extrusionOk="0" h="283845" w="202565">
                <a:moveTo>
                  <a:pt x="202307" y="0"/>
                </a:moveTo>
                <a:lnTo>
                  <a:pt x="150351" y="0"/>
                </a:lnTo>
                <a:lnTo>
                  <a:pt x="0" y="241961"/>
                </a:lnTo>
                <a:lnTo>
                  <a:pt x="25957" y="283457"/>
                </a:lnTo>
                <a:lnTo>
                  <a:pt x="202307" y="0"/>
                </a:lnTo>
                <a:close/>
              </a:path>
            </a:pathLst>
          </a:custGeom>
          <a:solidFill>
            <a:srgbClr val="FBB01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103" name="Google Shape;103;p21"/>
          <p:cNvSpPr/>
          <p:nvPr/>
        </p:nvSpPr>
        <p:spPr>
          <a:xfrm>
            <a:off x="10497946" y="6325627"/>
            <a:ext cx="154690" cy="222585"/>
          </a:xfrm>
          <a:custGeom>
            <a:rect b="b" l="l" r="r" t="t"/>
            <a:pathLst>
              <a:path extrusionOk="0" h="366395" w="254634">
                <a:moveTo>
                  <a:pt x="254233" y="0"/>
                </a:moveTo>
                <a:lnTo>
                  <a:pt x="202307" y="0"/>
                </a:lnTo>
                <a:lnTo>
                  <a:pt x="0" y="324922"/>
                </a:lnTo>
                <a:lnTo>
                  <a:pt x="25957" y="366386"/>
                </a:lnTo>
                <a:lnTo>
                  <a:pt x="254233" y="0"/>
                </a:lnTo>
                <a:close/>
              </a:path>
            </a:pathLst>
          </a:custGeom>
          <a:solidFill>
            <a:srgbClr val="0094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104" name="Google Shape;104;p21"/>
          <p:cNvSpPr/>
          <p:nvPr/>
        </p:nvSpPr>
        <p:spPr>
          <a:xfrm>
            <a:off x="10529433" y="6325623"/>
            <a:ext cx="186323" cy="273119"/>
          </a:xfrm>
          <a:custGeom>
            <a:rect b="b" l="l" r="r" t="t"/>
            <a:pathLst>
              <a:path extrusionOk="0" h="449579" w="306705">
                <a:moveTo>
                  <a:pt x="306147" y="0"/>
                </a:moveTo>
                <a:lnTo>
                  <a:pt x="254233" y="0"/>
                </a:lnTo>
                <a:lnTo>
                  <a:pt x="0" y="407861"/>
                </a:lnTo>
                <a:lnTo>
                  <a:pt x="25957" y="449358"/>
                </a:lnTo>
                <a:lnTo>
                  <a:pt x="306147"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105" name="Google Shape;105;p21"/>
          <p:cNvSpPr/>
          <p:nvPr/>
        </p:nvSpPr>
        <p:spPr>
          <a:xfrm>
            <a:off x="10560919" y="6325625"/>
            <a:ext cx="217570" cy="323655"/>
          </a:xfrm>
          <a:custGeom>
            <a:rect b="b" l="l" r="r" t="t"/>
            <a:pathLst>
              <a:path extrusionOk="0" h="532765" w="358140">
                <a:moveTo>
                  <a:pt x="358072" y="0"/>
                </a:moveTo>
                <a:lnTo>
                  <a:pt x="306147" y="0"/>
                </a:lnTo>
                <a:lnTo>
                  <a:pt x="0" y="490854"/>
                </a:lnTo>
                <a:lnTo>
                  <a:pt x="25957" y="532318"/>
                </a:lnTo>
                <a:lnTo>
                  <a:pt x="358072"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106" name="Google Shape;106;p21"/>
          <p:cNvSpPr/>
          <p:nvPr/>
        </p:nvSpPr>
        <p:spPr>
          <a:xfrm>
            <a:off x="10199714" y="6198519"/>
            <a:ext cx="361845" cy="476417"/>
          </a:xfrm>
          <a:custGeom>
            <a:rect b="b" l="l" r="r" t="t"/>
            <a:pathLst>
              <a:path extrusionOk="0" h="784225" w="595630">
                <a:moveTo>
                  <a:pt x="283781" y="76"/>
                </a:moveTo>
                <a:lnTo>
                  <a:pt x="231787" y="0"/>
                </a:lnTo>
                <a:lnTo>
                  <a:pt x="12" y="370535"/>
                </a:lnTo>
                <a:lnTo>
                  <a:pt x="51930" y="370535"/>
                </a:lnTo>
                <a:lnTo>
                  <a:pt x="283781" y="76"/>
                </a:lnTo>
                <a:close/>
              </a:path>
              <a:path extrusionOk="0" h="784225" w="595630">
                <a:moveTo>
                  <a:pt x="283857" y="783932"/>
                </a:moveTo>
                <a:lnTo>
                  <a:pt x="51917" y="413410"/>
                </a:lnTo>
                <a:lnTo>
                  <a:pt x="0" y="413410"/>
                </a:lnTo>
                <a:lnTo>
                  <a:pt x="231876" y="783869"/>
                </a:lnTo>
                <a:lnTo>
                  <a:pt x="283857" y="783932"/>
                </a:lnTo>
                <a:close/>
              </a:path>
              <a:path extrusionOk="0" h="784225" w="595630">
                <a:moveTo>
                  <a:pt x="387654" y="76"/>
                </a:moveTo>
                <a:lnTo>
                  <a:pt x="335673" y="0"/>
                </a:lnTo>
                <a:lnTo>
                  <a:pt x="103886" y="370535"/>
                </a:lnTo>
                <a:lnTo>
                  <a:pt x="155803" y="370535"/>
                </a:lnTo>
                <a:lnTo>
                  <a:pt x="387654" y="76"/>
                </a:lnTo>
                <a:close/>
              </a:path>
              <a:path extrusionOk="0" h="784225" w="595630">
                <a:moveTo>
                  <a:pt x="387705" y="783945"/>
                </a:moveTo>
                <a:lnTo>
                  <a:pt x="155803" y="413410"/>
                </a:lnTo>
                <a:lnTo>
                  <a:pt x="103886" y="413410"/>
                </a:lnTo>
                <a:lnTo>
                  <a:pt x="335673" y="783945"/>
                </a:lnTo>
                <a:lnTo>
                  <a:pt x="387705" y="783945"/>
                </a:lnTo>
                <a:close/>
              </a:path>
              <a:path extrusionOk="0" h="784225" w="595630">
                <a:moveTo>
                  <a:pt x="491515" y="76"/>
                </a:moveTo>
                <a:lnTo>
                  <a:pt x="439508" y="0"/>
                </a:lnTo>
                <a:lnTo>
                  <a:pt x="207733" y="370535"/>
                </a:lnTo>
                <a:lnTo>
                  <a:pt x="259638" y="370535"/>
                </a:lnTo>
                <a:lnTo>
                  <a:pt x="491515" y="76"/>
                </a:lnTo>
                <a:close/>
              </a:path>
              <a:path extrusionOk="0" h="784225" w="595630">
                <a:moveTo>
                  <a:pt x="491540" y="783945"/>
                </a:moveTo>
                <a:lnTo>
                  <a:pt x="259651" y="413410"/>
                </a:lnTo>
                <a:lnTo>
                  <a:pt x="207721" y="413410"/>
                </a:lnTo>
                <a:lnTo>
                  <a:pt x="439585" y="783831"/>
                </a:lnTo>
                <a:lnTo>
                  <a:pt x="491540" y="783945"/>
                </a:lnTo>
                <a:close/>
              </a:path>
              <a:path extrusionOk="0" h="784225" w="595630">
                <a:moveTo>
                  <a:pt x="595312" y="783945"/>
                </a:moveTo>
                <a:lnTo>
                  <a:pt x="363486" y="413410"/>
                </a:lnTo>
                <a:lnTo>
                  <a:pt x="311569" y="413410"/>
                </a:lnTo>
                <a:lnTo>
                  <a:pt x="543433" y="783831"/>
                </a:lnTo>
                <a:lnTo>
                  <a:pt x="595312" y="783945"/>
                </a:lnTo>
                <a:close/>
              </a:path>
              <a:path extrusionOk="0" h="784225" w="595630">
                <a:moveTo>
                  <a:pt x="595350" y="76"/>
                </a:moveTo>
                <a:lnTo>
                  <a:pt x="543356" y="0"/>
                </a:lnTo>
                <a:lnTo>
                  <a:pt x="311569" y="370535"/>
                </a:lnTo>
                <a:lnTo>
                  <a:pt x="363486" y="370535"/>
                </a:lnTo>
                <a:lnTo>
                  <a:pt x="595350" y="76"/>
                </a:lnTo>
                <a:close/>
              </a:path>
            </a:pathLst>
          </a:custGeom>
          <a:solidFill>
            <a:srgbClr val="221F1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107" name="Google Shape;107;p21"/>
          <p:cNvSpPr/>
          <p:nvPr/>
        </p:nvSpPr>
        <p:spPr>
          <a:xfrm>
            <a:off x="10858111" y="6326745"/>
            <a:ext cx="1107524" cy="233386"/>
          </a:xfrm>
          <a:custGeom>
            <a:rect b="b" l="l" r="r" t="t"/>
            <a:pathLst>
              <a:path extrusionOk="0" h="384175" w="1823084">
                <a:moveTo>
                  <a:pt x="73442" y="41"/>
                </a:moveTo>
                <a:lnTo>
                  <a:pt x="0" y="41"/>
                </a:lnTo>
                <a:lnTo>
                  <a:pt x="0" y="383642"/>
                </a:lnTo>
                <a:lnTo>
                  <a:pt x="87683" y="383642"/>
                </a:lnTo>
                <a:lnTo>
                  <a:pt x="87683" y="150717"/>
                </a:lnTo>
                <a:lnTo>
                  <a:pt x="196823" y="150717"/>
                </a:lnTo>
                <a:lnTo>
                  <a:pt x="73442" y="41"/>
                </a:lnTo>
                <a:close/>
              </a:path>
              <a:path extrusionOk="0" h="384175" w="1823084">
                <a:moveTo>
                  <a:pt x="196823" y="150717"/>
                </a:moveTo>
                <a:lnTo>
                  <a:pt x="87683" y="150717"/>
                </a:lnTo>
                <a:lnTo>
                  <a:pt x="278912" y="383642"/>
                </a:lnTo>
                <a:lnTo>
                  <a:pt x="351821" y="383642"/>
                </a:lnTo>
                <a:lnTo>
                  <a:pt x="351821" y="232924"/>
                </a:lnTo>
                <a:lnTo>
                  <a:pt x="264138" y="232924"/>
                </a:lnTo>
                <a:lnTo>
                  <a:pt x="196823" y="150717"/>
                </a:lnTo>
                <a:close/>
              </a:path>
              <a:path extrusionOk="0" h="384175" w="1823084">
                <a:moveTo>
                  <a:pt x="351821" y="41"/>
                </a:moveTo>
                <a:lnTo>
                  <a:pt x="264138" y="41"/>
                </a:lnTo>
                <a:lnTo>
                  <a:pt x="264138" y="232924"/>
                </a:lnTo>
                <a:lnTo>
                  <a:pt x="351821" y="232924"/>
                </a:lnTo>
                <a:lnTo>
                  <a:pt x="351821" y="41"/>
                </a:lnTo>
                <a:close/>
              </a:path>
              <a:path extrusionOk="0" h="384175" w="1823084">
                <a:moveTo>
                  <a:pt x="531544" y="41"/>
                </a:moveTo>
                <a:lnTo>
                  <a:pt x="442771" y="41"/>
                </a:lnTo>
                <a:lnTo>
                  <a:pt x="442771" y="383642"/>
                </a:lnTo>
                <a:lnTo>
                  <a:pt x="531544" y="383642"/>
                </a:lnTo>
                <a:lnTo>
                  <a:pt x="531544" y="41"/>
                </a:lnTo>
                <a:close/>
              </a:path>
              <a:path extrusionOk="0" h="384175" w="1823084">
                <a:moveTo>
                  <a:pt x="788541" y="41"/>
                </a:moveTo>
                <a:lnTo>
                  <a:pt x="622609" y="41"/>
                </a:lnTo>
                <a:lnTo>
                  <a:pt x="622609" y="383642"/>
                </a:lnTo>
                <a:lnTo>
                  <a:pt x="711391" y="383642"/>
                </a:lnTo>
                <a:lnTo>
                  <a:pt x="711391" y="278022"/>
                </a:lnTo>
                <a:lnTo>
                  <a:pt x="788541" y="278022"/>
                </a:lnTo>
                <a:lnTo>
                  <a:pt x="845213" y="271810"/>
                </a:lnTo>
                <a:lnTo>
                  <a:pt x="891444" y="253840"/>
                </a:lnTo>
                <a:lnTo>
                  <a:pt x="925996" y="225112"/>
                </a:lnTo>
                <a:lnTo>
                  <a:pt x="936999" y="205543"/>
                </a:lnTo>
                <a:lnTo>
                  <a:pt x="783599" y="205543"/>
                </a:lnTo>
                <a:lnTo>
                  <a:pt x="783599" y="205407"/>
                </a:lnTo>
                <a:lnTo>
                  <a:pt x="711276" y="205407"/>
                </a:lnTo>
                <a:lnTo>
                  <a:pt x="711276" y="72364"/>
                </a:lnTo>
                <a:lnTo>
                  <a:pt x="936716" y="72364"/>
                </a:lnTo>
                <a:lnTo>
                  <a:pt x="925996" y="53216"/>
                </a:lnTo>
                <a:lnTo>
                  <a:pt x="891444" y="24404"/>
                </a:lnTo>
                <a:lnTo>
                  <a:pt x="845213" y="6404"/>
                </a:lnTo>
                <a:lnTo>
                  <a:pt x="788541" y="188"/>
                </a:lnTo>
                <a:lnTo>
                  <a:pt x="788541" y="41"/>
                </a:lnTo>
                <a:close/>
              </a:path>
              <a:path extrusionOk="0" h="384175" w="1823084">
                <a:moveTo>
                  <a:pt x="936716" y="72364"/>
                </a:moveTo>
                <a:lnTo>
                  <a:pt x="783599" y="72364"/>
                </a:lnTo>
                <a:lnTo>
                  <a:pt x="819245" y="76877"/>
                </a:lnTo>
                <a:lnTo>
                  <a:pt x="844774" y="89972"/>
                </a:lnTo>
                <a:lnTo>
                  <a:pt x="860130" y="110985"/>
                </a:lnTo>
                <a:lnTo>
                  <a:pt x="865261" y="139252"/>
                </a:lnTo>
                <a:lnTo>
                  <a:pt x="860130" y="167178"/>
                </a:lnTo>
                <a:lnTo>
                  <a:pt x="844774" y="188013"/>
                </a:lnTo>
                <a:lnTo>
                  <a:pt x="819245" y="201041"/>
                </a:lnTo>
                <a:lnTo>
                  <a:pt x="783599" y="205543"/>
                </a:lnTo>
                <a:lnTo>
                  <a:pt x="936999" y="205543"/>
                </a:lnTo>
                <a:lnTo>
                  <a:pt x="947635" y="186628"/>
                </a:lnTo>
                <a:lnTo>
                  <a:pt x="955122" y="139388"/>
                </a:lnTo>
                <a:lnTo>
                  <a:pt x="947635" y="91868"/>
                </a:lnTo>
                <a:lnTo>
                  <a:pt x="936716" y="72364"/>
                </a:lnTo>
                <a:close/>
              </a:path>
              <a:path extrusionOk="0" h="384175" w="1823084">
                <a:moveTo>
                  <a:pt x="1192434" y="0"/>
                </a:moveTo>
                <a:lnTo>
                  <a:pt x="1018157" y="0"/>
                </a:lnTo>
                <a:lnTo>
                  <a:pt x="1018157" y="383600"/>
                </a:lnTo>
                <a:lnTo>
                  <a:pt x="1192434" y="383600"/>
                </a:lnTo>
                <a:lnTo>
                  <a:pt x="1243663" y="379072"/>
                </a:lnTo>
                <a:lnTo>
                  <a:pt x="1289247" y="365897"/>
                </a:lnTo>
                <a:lnTo>
                  <a:pt x="1328372" y="344687"/>
                </a:lnTo>
                <a:lnTo>
                  <a:pt x="1360222" y="316058"/>
                </a:lnTo>
                <a:lnTo>
                  <a:pt x="1363820" y="310692"/>
                </a:lnTo>
                <a:lnTo>
                  <a:pt x="1106929" y="310692"/>
                </a:lnTo>
                <a:lnTo>
                  <a:pt x="1106929" y="72877"/>
                </a:lnTo>
                <a:lnTo>
                  <a:pt x="1363812" y="72877"/>
                </a:lnTo>
                <a:lnTo>
                  <a:pt x="1360222" y="67523"/>
                </a:lnTo>
                <a:lnTo>
                  <a:pt x="1328372" y="38900"/>
                </a:lnTo>
                <a:lnTo>
                  <a:pt x="1289247" y="17697"/>
                </a:lnTo>
                <a:lnTo>
                  <a:pt x="1243663" y="4526"/>
                </a:lnTo>
                <a:lnTo>
                  <a:pt x="1192434" y="0"/>
                </a:lnTo>
                <a:close/>
              </a:path>
              <a:path extrusionOk="0" h="384175" w="1823084">
                <a:moveTo>
                  <a:pt x="1363812" y="72877"/>
                </a:moveTo>
                <a:lnTo>
                  <a:pt x="1188005" y="72877"/>
                </a:lnTo>
                <a:lnTo>
                  <a:pt x="1239871" y="81133"/>
                </a:lnTo>
                <a:lnTo>
                  <a:pt x="1279633" y="104801"/>
                </a:lnTo>
                <a:lnTo>
                  <a:pt x="1305099" y="142235"/>
                </a:lnTo>
                <a:lnTo>
                  <a:pt x="1314075" y="191784"/>
                </a:lnTo>
                <a:lnTo>
                  <a:pt x="1305089" y="241338"/>
                </a:lnTo>
                <a:lnTo>
                  <a:pt x="1279606" y="278771"/>
                </a:lnTo>
                <a:lnTo>
                  <a:pt x="1239840" y="302437"/>
                </a:lnTo>
                <a:lnTo>
                  <a:pt x="1188005" y="310692"/>
                </a:lnTo>
                <a:lnTo>
                  <a:pt x="1363820" y="310692"/>
                </a:lnTo>
                <a:lnTo>
                  <a:pt x="1383981" y="280622"/>
                </a:lnTo>
                <a:lnTo>
                  <a:pt x="1398835" y="238993"/>
                </a:lnTo>
                <a:lnTo>
                  <a:pt x="1403967" y="191784"/>
                </a:lnTo>
                <a:lnTo>
                  <a:pt x="1398835" y="144578"/>
                </a:lnTo>
                <a:lnTo>
                  <a:pt x="1383981" y="102953"/>
                </a:lnTo>
                <a:lnTo>
                  <a:pt x="1363812" y="72877"/>
                </a:lnTo>
                <a:close/>
              </a:path>
              <a:path extrusionOk="0" h="384175" w="1823084">
                <a:moveTo>
                  <a:pt x="1658127" y="146"/>
                </a:moveTo>
                <a:lnTo>
                  <a:pt x="1470782" y="146"/>
                </a:lnTo>
                <a:lnTo>
                  <a:pt x="1470782" y="383642"/>
                </a:lnTo>
                <a:lnTo>
                  <a:pt x="1669132" y="383642"/>
                </a:lnTo>
                <a:lnTo>
                  <a:pt x="1723806" y="379121"/>
                </a:lnTo>
                <a:lnTo>
                  <a:pt x="1766699" y="365891"/>
                </a:lnTo>
                <a:lnTo>
                  <a:pt x="1797599" y="344454"/>
                </a:lnTo>
                <a:lnTo>
                  <a:pt x="1815294" y="316869"/>
                </a:lnTo>
                <a:lnTo>
                  <a:pt x="1662556" y="316869"/>
                </a:lnTo>
                <a:lnTo>
                  <a:pt x="1559010" y="316754"/>
                </a:lnTo>
                <a:lnTo>
                  <a:pt x="1559010" y="221961"/>
                </a:lnTo>
                <a:lnTo>
                  <a:pt x="1805264" y="221961"/>
                </a:lnTo>
                <a:lnTo>
                  <a:pt x="1803523" y="218613"/>
                </a:lnTo>
                <a:lnTo>
                  <a:pt x="1781411" y="197967"/>
                </a:lnTo>
                <a:lnTo>
                  <a:pt x="1752637" y="184266"/>
                </a:lnTo>
                <a:lnTo>
                  <a:pt x="1752417" y="184161"/>
                </a:lnTo>
                <a:lnTo>
                  <a:pt x="1752683" y="184161"/>
                </a:lnTo>
                <a:lnTo>
                  <a:pt x="1774002" y="169354"/>
                </a:lnTo>
                <a:lnTo>
                  <a:pt x="1783668" y="157440"/>
                </a:lnTo>
                <a:lnTo>
                  <a:pt x="1559010" y="157440"/>
                </a:lnTo>
                <a:lnTo>
                  <a:pt x="1559010" y="66888"/>
                </a:lnTo>
                <a:lnTo>
                  <a:pt x="1795912" y="66888"/>
                </a:lnTo>
                <a:lnTo>
                  <a:pt x="1794157" y="59110"/>
                </a:lnTo>
                <a:lnTo>
                  <a:pt x="1766718" y="27622"/>
                </a:lnTo>
                <a:lnTo>
                  <a:pt x="1721292" y="7332"/>
                </a:lnTo>
                <a:lnTo>
                  <a:pt x="1658127" y="146"/>
                </a:lnTo>
                <a:close/>
              </a:path>
              <a:path extrusionOk="0" h="384175" w="1823084">
                <a:moveTo>
                  <a:pt x="1805264" y="221961"/>
                </a:moveTo>
                <a:lnTo>
                  <a:pt x="1662556" y="221961"/>
                </a:lnTo>
                <a:lnTo>
                  <a:pt x="1693026" y="224867"/>
                </a:lnTo>
                <a:lnTo>
                  <a:pt x="1715171" y="233685"/>
                </a:lnTo>
                <a:lnTo>
                  <a:pt x="1728683" y="248567"/>
                </a:lnTo>
                <a:lnTo>
                  <a:pt x="1733256" y="269667"/>
                </a:lnTo>
                <a:lnTo>
                  <a:pt x="1728683" y="290692"/>
                </a:lnTo>
                <a:lnTo>
                  <a:pt x="1715171" y="305401"/>
                </a:lnTo>
                <a:lnTo>
                  <a:pt x="1693026" y="314044"/>
                </a:lnTo>
                <a:lnTo>
                  <a:pt x="1662556" y="316869"/>
                </a:lnTo>
                <a:lnTo>
                  <a:pt x="1815294" y="316869"/>
                </a:lnTo>
                <a:lnTo>
                  <a:pt x="1816294" y="315311"/>
                </a:lnTo>
                <a:lnTo>
                  <a:pt x="1822572" y="278965"/>
                </a:lnTo>
                <a:lnTo>
                  <a:pt x="1817621" y="245734"/>
                </a:lnTo>
                <a:lnTo>
                  <a:pt x="1805264" y="221961"/>
                </a:lnTo>
                <a:close/>
              </a:path>
              <a:path extrusionOk="0" h="384175" w="1823084">
                <a:moveTo>
                  <a:pt x="1752417" y="184161"/>
                </a:moveTo>
                <a:lnTo>
                  <a:pt x="1752575" y="184237"/>
                </a:lnTo>
                <a:lnTo>
                  <a:pt x="1752417" y="184161"/>
                </a:lnTo>
                <a:close/>
              </a:path>
              <a:path extrusionOk="0" h="384175" w="1823084">
                <a:moveTo>
                  <a:pt x="1752575" y="184237"/>
                </a:moveTo>
                <a:close/>
              </a:path>
              <a:path extrusionOk="0" h="384175" w="1823084">
                <a:moveTo>
                  <a:pt x="1752683" y="184161"/>
                </a:moveTo>
                <a:lnTo>
                  <a:pt x="1752417" y="184161"/>
                </a:lnTo>
                <a:lnTo>
                  <a:pt x="1752575" y="184237"/>
                </a:lnTo>
                <a:close/>
              </a:path>
              <a:path extrusionOk="0" h="384175" w="1823084">
                <a:moveTo>
                  <a:pt x="1795912" y="66888"/>
                </a:moveTo>
                <a:lnTo>
                  <a:pt x="1559010" y="66888"/>
                </a:lnTo>
                <a:lnTo>
                  <a:pt x="1647237" y="66992"/>
                </a:lnTo>
                <a:lnTo>
                  <a:pt x="1675939" y="69778"/>
                </a:lnTo>
                <a:lnTo>
                  <a:pt x="1696889" y="78167"/>
                </a:lnTo>
                <a:lnTo>
                  <a:pt x="1709724" y="92207"/>
                </a:lnTo>
                <a:lnTo>
                  <a:pt x="1714083" y="111944"/>
                </a:lnTo>
                <a:lnTo>
                  <a:pt x="1709724" y="131766"/>
                </a:lnTo>
                <a:lnTo>
                  <a:pt x="1696889" y="145992"/>
                </a:lnTo>
                <a:lnTo>
                  <a:pt x="1675939" y="154569"/>
                </a:lnTo>
                <a:lnTo>
                  <a:pt x="1647237" y="157440"/>
                </a:lnTo>
                <a:lnTo>
                  <a:pt x="1783668" y="157440"/>
                </a:lnTo>
                <a:lnTo>
                  <a:pt x="1790161" y="149437"/>
                </a:lnTo>
                <a:lnTo>
                  <a:pt x="1800213" y="125842"/>
                </a:lnTo>
                <a:lnTo>
                  <a:pt x="1803358" y="99892"/>
                </a:lnTo>
                <a:lnTo>
                  <a:pt x="1795912" y="66888"/>
                </a:lnTo>
                <a:close/>
              </a:path>
            </a:pathLst>
          </a:custGeom>
          <a:solidFill>
            <a:srgbClr val="221F1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108" name="Google Shape;108;p21"/>
          <p:cNvPicPr preferRelativeResize="0"/>
          <p:nvPr/>
        </p:nvPicPr>
        <p:blipFill rotWithShape="1">
          <a:blip r:embed="rId3">
            <a:alphaModFix/>
          </a:blip>
          <a:srcRect b="0" l="0" r="0" t="0"/>
          <a:stretch/>
        </p:blipFill>
        <p:spPr>
          <a:xfrm>
            <a:off x="10857710" y="6610574"/>
            <a:ext cx="1101240" cy="120253"/>
          </a:xfrm>
          <a:prstGeom prst="rect">
            <a:avLst/>
          </a:prstGeom>
          <a:noFill/>
          <a:ln>
            <a:noFill/>
          </a:ln>
        </p:spPr>
      </p:pic>
      <p:sp>
        <p:nvSpPr>
          <p:cNvPr id="109" name="Google Shape;109;p21"/>
          <p:cNvSpPr/>
          <p:nvPr/>
        </p:nvSpPr>
        <p:spPr>
          <a:xfrm>
            <a:off x="3175" y="6409875"/>
            <a:ext cx="9840801" cy="70209"/>
          </a:xfrm>
          <a:custGeom>
            <a:rect b="b" l="l" r="r" t="t"/>
            <a:pathLst>
              <a:path extrusionOk="0" h="115570" w="16198850">
                <a:moveTo>
                  <a:pt x="16198459" y="0"/>
                </a:moveTo>
                <a:lnTo>
                  <a:pt x="0" y="0"/>
                </a:lnTo>
                <a:lnTo>
                  <a:pt x="0" y="115179"/>
                </a:lnTo>
                <a:lnTo>
                  <a:pt x="16198459" y="115179"/>
                </a:lnTo>
                <a:lnTo>
                  <a:pt x="16198459" y="0"/>
                </a:lnTo>
                <a:close/>
              </a:path>
            </a:pathLst>
          </a:custGeom>
          <a:solidFill>
            <a:srgbClr val="124F8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110" name="Google Shape;110;p21"/>
          <p:cNvPicPr preferRelativeResize="0"/>
          <p:nvPr/>
        </p:nvPicPr>
        <p:blipFill rotWithShape="1">
          <a:blip r:embed="rId4">
            <a:alphaModFix/>
          </a:blip>
          <a:srcRect b="0" l="0" r="0" t="0"/>
          <a:stretch/>
        </p:blipFill>
        <p:spPr>
          <a:xfrm>
            <a:off x="0" y="432335"/>
            <a:ext cx="10851081" cy="344915"/>
          </a:xfrm>
          <a:prstGeom prst="rect">
            <a:avLst/>
          </a:prstGeom>
          <a:noFill/>
          <a:ln>
            <a:noFill/>
          </a:ln>
        </p:spPr>
      </p:pic>
      <p:sp>
        <p:nvSpPr>
          <p:cNvPr id="111" name="Google Shape;111;p21"/>
          <p:cNvSpPr txBox="1"/>
          <p:nvPr>
            <p:ph type="title"/>
          </p:nvPr>
        </p:nvSpPr>
        <p:spPr>
          <a:xfrm>
            <a:off x="432935" y="440795"/>
            <a:ext cx="9792300" cy="320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0" i="0" sz="2000">
                <a:solidFill>
                  <a:schemeClr val="lt1"/>
                </a:solidFill>
                <a:latin typeface="Montserrat"/>
                <a:ea typeface="Montserrat"/>
                <a:cs typeface="Montserrat"/>
                <a:sym typeface="Montserrat"/>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12" name="Google Shape;112;p21"/>
          <p:cNvSpPr txBox="1"/>
          <p:nvPr>
            <p:ph idx="1" type="body"/>
          </p:nvPr>
        </p:nvSpPr>
        <p:spPr>
          <a:xfrm>
            <a:off x="60960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113" name="Google Shape;113;p21"/>
          <p:cNvSpPr txBox="1"/>
          <p:nvPr>
            <p:ph idx="2" type="body"/>
          </p:nvPr>
        </p:nvSpPr>
        <p:spPr>
          <a:xfrm>
            <a:off x="627888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114" name="Google Shape;114;p21"/>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15" name="Google Shape;115;p21"/>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16" name="Google Shape;116;p21"/>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17" name="Shape 117"/>
        <p:cNvGrpSpPr/>
        <p:nvPr/>
      </p:nvGrpSpPr>
      <p:grpSpPr>
        <a:xfrm>
          <a:off x="0" y="0"/>
          <a:ext cx="0" cy="0"/>
          <a:chOff x="0" y="0"/>
          <a:chExt cx="0" cy="0"/>
        </a:xfrm>
      </p:grpSpPr>
      <p:sp>
        <p:nvSpPr>
          <p:cNvPr id="118" name="Google Shape;118;p22"/>
          <p:cNvSpPr txBox="1"/>
          <p:nvPr>
            <p:ph type="title"/>
          </p:nvPr>
        </p:nvSpPr>
        <p:spPr>
          <a:xfrm>
            <a:off x="432935" y="440795"/>
            <a:ext cx="9792300" cy="320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0" i="0" sz="2000">
                <a:solidFill>
                  <a:schemeClr val="lt1"/>
                </a:solidFill>
                <a:latin typeface="Montserrat"/>
                <a:ea typeface="Montserrat"/>
                <a:cs typeface="Montserrat"/>
                <a:sym typeface="Montserrat"/>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19" name="Google Shape;119;p22"/>
          <p:cNvSpPr txBox="1"/>
          <p:nvPr>
            <p:ph idx="1" type="body"/>
          </p:nvPr>
        </p:nvSpPr>
        <p:spPr>
          <a:xfrm>
            <a:off x="609600" y="1577340"/>
            <a:ext cx="109728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120" name="Google Shape;120;p22"/>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21" name="Google Shape;121;p22"/>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22" name="Google Shape;122;p22"/>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blipFill>
          <a:blip r:embed="rId2">
            <a:alphaModFix/>
          </a:blip>
          <a:stretch>
            <a:fillRect/>
          </a:stretch>
        </a:blipFill>
      </p:bgPr>
    </p:bg>
    <p:spTree>
      <p:nvGrpSpPr>
        <p:cNvPr id="11" name="Shape 11"/>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23" name="Shape 123"/>
        <p:cNvGrpSpPr/>
        <p:nvPr/>
      </p:nvGrpSpPr>
      <p:grpSpPr>
        <a:xfrm>
          <a:off x="0" y="0"/>
          <a:ext cx="0" cy="0"/>
          <a:chOff x="0" y="0"/>
          <a:chExt cx="0" cy="0"/>
        </a:xfrm>
      </p:grpSpPr>
      <p:sp>
        <p:nvSpPr>
          <p:cNvPr id="124" name="Google Shape;124;p23"/>
          <p:cNvSpPr txBox="1"/>
          <p:nvPr>
            <p:ph type="ctrTitle"/>
          </p:nvPr>
        </p:nvSpPr>
        <p:spPr>
          <a:xfrm>
            <a:off x="914400" y="2125980"/>
            <a:ext cx="10363200" cy="1440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0" i="0" sz="2000">
                <a:solidFill>
                  <a:schemeClr val="lt1"/>
                </a:solidFill>
                <a:latin typeface="Montserrat"/>
                <a:ea typeface="Montserrat"/>
                <a:cs typeface="Montserrat"/>
                <a:sym typeface="Montserrat"/>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25" name="Google Shape;125;p23"/>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26" name="Google Shape;126;p23"/>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27" name="Google Shape;127;p23"/>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28" name="Google Shape;128;p23"/>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OBJECT_1">
    <p:spTree>
      <p:nvGrpSpPr>
        <p:cNvPr id="129" name="Shape 129"/>
        <p:cNvGrpSpPr/>
        <p:nvPr/>
      </p:nvGrpSpPr>
      <p:grpSpPr>
        <a:xfrm>
          <a:off x="0" y="0"/>
          <a:ext cx="0" cy="0"/>
          <a:chOff x="0" y="0"/>
          <a:chExt cx="0" cy="0"/>
        </a:xfrm>
      </p:grpSpPr>
      <p:sp>
        <p:nvSpPr>
          <p:cNvPr id="130" name="Google Shape;130;p24"/>
          <p:cNvSpPr txBox="1"/>
          <p:nvPr>
            <p:ph type="title"/>
          </p:nvPr>
        </p:nvSpPr>
        <p:spPr>
          <a:xfrm>
            <a:off x="432935" y="440795"/>
            <a:ext cx="4710000" cy="320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0" i="0" sz="2000">
                <a:solidFill>
                  <a:schemeClr val="lt1"/>
                </a:solidFill>
                <a:latin typeface="Montserrat"/>
                <a:ea typeface="Montserrat"/>
                <a:cs typeface="Montserrat"/>
                <a:sym typeface="Montserrat"/>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31" name="Google Shape;131;p24"/>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32" name="Google Shape;132;p24"/>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33" name="Google Shape;133;p24"/>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ing">
  <p:cSld name="Working">
    <p:spTree>
      <p:nvGrpSpPr>
        <p:cNvPr id="134" name="Shape 134"/>
        <p:cNvGrpSpPr/>
        <p:nvPr/>
      </p:nvGrpSpPr>
      <p:grpSpPr>
        <a:xfrm>
          <a:off x="0" y="0"/>
          <a:ext cx="0" cy="0"/>
          <a:chOff x="0" y="0"/>
          <a:chExt cx="0" cy="0"/>
        </a:xfrm>
      </p:grpSpPr>
      <p:sp>
        <p:nvSpPr>
          <p:cNvPr id="135" name="Google Shape;135;p25"/>
          <p:cNvSpPr txBox="1"/>
          <p:nvPr>
            <p:ph idx="1" type="body"/>
          </p:nvPr>
        </p:nvSpPr>
        <p:spPr>
          <a:xfrm>
            <a:off x="1087967" y="6565770"/>
            <a:ext cx="10601100" cy="170400"/>
          </a:xfrm>
          <a:prstGeom prst="rect">
            <a:avLst/>
          </a:prstGeom>
          <a:noFill/>
          <a:ln>
            <a:noFill/>
          </a:ln>
        </p:spPr>
        <p:txBody>
          <a:bodyPr anchorCtr="0" anchor="b" bIns="0" lIns="0" spcFirstLastPara="1" rIns="0" wrap="square" tIns="0">
            <a:spAutoFit/>
          </a:bodyPr>
          <a:lstStyle>
            <a:lvl1pPr indent="-228600" lvl="0" marL="457200" marR="0" algn="l">
              <a:lnSpc>
                <a:spcPct val="100000"/>
              </a:lnSpc>
              <a:spcBef>
                <a:spcPts val="0"/>
              </a:spcBef>
              <a:spcAft>
                <a:spcPts val="0"/>
              </a:spcAft>
              <a:buSzPts val="800"/>
              <a:buNone/>
              <a:defRPr b="0" i="0" sz="1100" u="none" cap="none" strike="noStrike">
                <a:solidFill>
                  <a:srgbClr val="595959"/>
                </a:solidFill>
                <a:latin typeface="Calibri"/>
                <a:ea typeface="Calibri"/>
                <a:cs typeface="Calibri"/>
                <a:sym typeface="Calibri"/>
              </a:defRPr>
            </a:lvl1pPr>
            <a:lvl2pPr indent="-304800" lvl="1" marL="914400" marR="0" algn="l">
              <a:lnSpc>
                <a:spcPct val="100000"/>
              </a:lnSpc>
              <a:spcBef>
                <a:spcPts val="0"/>
              </a:spcBef>
              <a:spcAft>
                <a:spcPts val="0"/>
              </a:spcAft>
              <a:buClr>
                <a:schemeClr val="dk2"/>
              </a:buClr>
              <a:buSzPts val="1200"/>
              <a:buFont typeface="Arial"/>
              <a:buChar char="▪"/>
              <a:defRPr b="0" i="0" sz="1000" u="none" cap="none" strike="noStrike">
                <a:solidFill>
                  <a:schemeClr val="dk1"/>
                </a:solidFill>
                <a:latin typeface="Calibri"/>
                <a:ea typeface="Calibri"/>
                <a:cs typeface="Calibri"/>
                <a:sym typeface="Calibri"/>
              </a:defRPr>
            </a:lvl2pPr>
            <a:lvl3pPr indent="-304800" lvl="2" marL="1371600" marR="0" algn="l">
              <a:lnSpc>
                <a:spcPct val="100000"/>
              </a:lnSpc>
              <a:spcBef>
                <a:spcPts val="0"/>
              </a:spcBef>
              <a:spcAft>
                <a:spcPts val="0"/>
              </a:spcAft>
              <a:buClr>
                <a:schemeClr val="dk2"/>
              </a:buClr>
              <a:buSzPts val="1200"/>
              <a:buFont typeface="Arial"/>
              <a:buChar char="–"/>
              <a:defRPr b="0" i="0" sz="1000" u="none" cap="none" strike="noStrike">
                <a:solidFill>
                  <a:schemeClr val="dk1"/>
                </a:solidFill>
                <a:latin typeface="Calibri"/>
                <a:ea typeface="Calibri"/>
                <a:cs typeface="Calibri"/>
                <a:sym typeface="Calibri"/>
              </a:defRPr>
            </a:lvl3pPr>
            <a:lvl4pPr indent="-304800" lvl="3" marL="1828800" marR="0" algn="l">
              <a:lnSpc>
                <a:spcPct val="100000"/>
              </a:lnSpc>
              <a:spcBef>
                <a:spcPts val="0"/>
              </a:spcBef>
              <a:spcAft>
                <a:spcPts val="0"/>
              </a:spcAft>
              <a:buClr>
                <a:schemeClr val="dk2"/>
              </a:buClr>
              <a:buSzPts val="1200"/>
              <a:buFont typeface="Arial"/>
              <a:buChar char="▫"/>
              <a:defRPr b="0" i="0" sz="1000" u="none" cap="none" strike="noStrike">
                <a:solidFill>
                  <a:schemeClr val="dk1"/>
                </a:solidFill>
                <a:latin typeface="Calibri"/>
                <a:ea typeface="Calibri"/>
                <a:cs typeface="Calibri"/>
                <a:sym typeface="Calibri"/>
              </a:defRPr>
            </a:lvl4pPr>
            <a:lvl5pPr indent="-279400" lvl="4" marL="2286000" marR="0" algn="l">
              <a:lnSpc>
                <a:spcPct val="100000"/>
              </a:lnSpc>
              <a:spcBef>
                <a:spcPts val="0"/>
              </a:spcBef>
              <a:spcAft>
                <a:spcPts val="0"/>
              </a:spcAft>
              <a:buClr>
                <a:schemeClr val="dk2"/>
              </a:buClr>
              <a:buSzPts val="800"/>
              <a:buFont typeface="Arial"/>
              <a:buChar char="-"/>
              <a:defRPr b="0" i="0" sz="1000" u="none" cap="none" strike="noStrike">
                <a:solidFill>
                  <a:schemeClr val="dk1"/>
                </a:solidFill>
                <a:latin typeface="Calibri"/>
                <a:ea typeface="Calibri"/>
                <a:cs typeface="Calibri"/>
                <a:sym typeface="Calibri"/>
              </a:defRPr>
            </a:lvl5pPr>
            <a:lvl6pPr indent="-311150" lvl="5" marL="2743200" marR="0" algn="l">
              <a:lnSpc>
                <a:spcPct val="100000"/>
              </a:lnSpc>
              <a:spcBef>
                <a:spcPts val="0"/>
              </a:spcBef>
              <a:spcAft>
                <a:spcPts val="0"/>
              </a:spcAft>
              <a:buClr>
                <a:schemeClr val="dk2"/>
              </a:buClr>
              <a:buSzPts val="1300"/>
              <a:buFont typeface="Arial"/>
              <a:buChar char="-"/>
              <a:defRPr b="0" i="0" sz="1500" u="none" cap="none" strike="noStrike">
                <a:solidFill>
                  <a:schemeClr val="dk1"/>
                </a:solidFill>
                <a:latin typeface="Calibri"/>
                <a:ea typeface="Calibri"/>
                <a:cs typeface="Calibri"/>
                <a:sym typeface="Calibri"/>
              </a:defRPr>
            </a:lvl6pPr>
            <a:lvl7pPr indent="-311150" lvl="6" marL="3200400" marR="0" algn="l">
              <a:lnSpc>
                <a:spcPct val="100000"/>
              </a:lnSpc>
              <a:spcBef>
                <a:spcPts val="0"/>
              </a:spcBef>
              <a:spcAft>
                <a:spcPts val="0"/>
              </a:spcAft>
              <a:buClr>
                <a:schemeClr val="dk2"/>
              </a:buClr>
              <a:buSzPts val="1300"/>
              <a:buFont typeface="Arial"/>
              <a:buChar char="-"/>
              <a:defRPr b="0" i="0" sz="1500" u="none" cap="none" strike="noStrike">
                <a:solidFill>
                  <a:schemeClr val="dk1"/>
                </a:solidFill>
                <a:latin typeface="Calibri"/>
                <a:ea typeface="Calibri"/>
                <a:cs typeface="Calibri"/>
                <a:sym typeface="Calibri"/>
              </a:defRPr>
            </a:lvl7pPr>
            <a:lvl8pPr indent="-311150" lvl="7" marL="3657600" marR="0" algn="l">
              <a:lnSpc>
                <a:spcPct val="100000"/>
              </a:lnSpc>
              <a:spcBef>
                <a:spcPts val="0"/>
              </a:spcBef>
              <a:spcAft>
                <a:spcPts val="0"/>
              </a:spcAft>
              <a:buClr>
                <a:schemeClr val="dk2"/>
              </a:buClr>
              <a:buSzPts val="1300"/>
              <a:buFont typeface="Arial"/>
              <a:buChar char="-"/>
              <a:defRPr b="0" i="0" sz="1500" u="none" cap="none" strike="noStrike">
                <a:solidFill>
                  <a:schemeClr val="dk1"/>
                </a:solidFill>
                <a:latin typeface="Calibri"/>
                <a:ea typeface="Calibri"/>
                <a:cs typeface="Calibri"/>
                <a:sym typeface="Calibri"/>
              </a:defRPr>
            </a:lvl8pPr>
            <a:lvl9pPr indent="-311150" lvl="8" marL="4114800" marR="0" algn="l">
              <a:lnSpc>
                <a:spcPct val="100000"/>
              </a:lnSpc>
              <a:spcBef>
                <a:spcPts val="0"/>
              </a:spcBef>
              <a:spcAft>
                <a:spcPts val="0"/>
              </a:spcAft>
              <a:buClr>
                <a:schemeClr val="dk2"/>
              </a:buClr>
              <a:buSzPts val="1300"/>
              <a:buFont typeface="Arial"/>
              <a:buChar char="-"/>
              <a:defRPr b="0" i="0" sz="1500" u="none" cap="none" strike="noStrike">
                <a:solidFill>
                  <a:schemeClr val="dk1"/>
                </a:solidFill>
                <a:latin typeface="Calibri"/>
                <a:ea typeface="Calibri"/>
                <a:cs typeface="Calibri"/>
                <a:sym typeface="Calibri"/>
              </a:defRPr>
            </a:lvl9pPr>
          </a:lstStyle>
          <a:p/>
        </p:txBody>
      </p:sp>
      <p:sp>
        <p:nvSpPr>
          <p:cNvPr id="136" name="Google Shape;136;p25"/>
          <p:cNvSpPr txBox="1"/>
          <p:nvPr/>
        </p:nvSpPr>
        <p:spPr>
          <a:xfrm>
            <a:off x="11791919" y="6566380"/>
            <a:ext cx="166800" cy="1692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NA" sz="1100" u="none" cap="none" strike="noStrike">
                <a:solidFill>
                  <a:srgbClr val="595959"/>
                </a:solidFill>
                <a:latin typeface="Calibri"/>
                <a:ea typeface="Calibri"/>
                <a:cs typeface="Calibri"/>
                <a:sym typeface="Calibri"/>
              </a:rPr>
              <a:t>‹#›</a:t>
            </a:fld>
            <a:endParaRPr b="0" i="0" sz="1100" u="none" cap="none" strike="noStrike">
              <a:solidFill>
                <a:srgbClr val="595959"/>
              </a:solidFill>
              <a:latin typeface="Calibri"/>
              <a:ea typeface="Calibri"/>
              <a:cs typeface="Calibri"/>
              <a:sym typeface="Calibri"/>
            </a:endParaRPr>
          </a:p>
        </p:txBody>
      </p:sp>
      <p:sp>
        <p:nvSpPr>
          <p:cNvPr id="137" name="Google Shape;137;p25"/>
          <p:cNvSpPr txBox="1"/>
          <p:nvPr>
            <p:ph type="title"/>
          </p:nvPr>
        </p:nvSpPr>
        <p:spPr>
          <a:xfrm>
            <a:off x="216000" y="162991"/>
            <a:ext cx="11760000" cy="3693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SzPts val="800"/>
              <a:buNone/>
              <a:defRPr b="1" i="0" sz="2400" u="none" cap="none" strike="noStrike">
                <a:solidFill>
                  <a:srgbClr val="595959"/>
                </a:solidFill>
                <a:latin typeface="Calibri"/>
                <a:ea typeface="Calibri"/>
                <a:cs typeface="Calibri"/>
                <a:sym typeface="Calibri"/>
              </a:defRPr>
            </a:lvl1pPr>
            <a:lvl2pPr lvl="1" marR="0" algn="l">
              <a:lnSpc>
                <a:spcPct val="100000"/>
              </a:lnSpc>
              <a:spcBef>
                <a:spcPts val="0"/>
              </a:spcBef>
              <a:spcAft>
                <a:spcPts val="0"/>
              </a:spcAft>
              <a:buSzPts val="800"/>
              <a:buNone/>
              <a:defRPr b="1" i="0" sz="1800" u="none" cap="none" strike="noStrike">
                <a:solidFill>
                  <a:schemeClr val="dk2"/>
                </a:solidFill>
                <a:latin typeface="Arial"/>
                <a:ea typeface="Arial"/>
                <a:cs typeface="Arial"/>
                <a:sym typeface="Arial"/>
              </a:defRPr>
            </a:lvl2pPr>
            <a:lvl3pPr lvl="2" marR="0" algn="l">
              <a:lnSpc>
                <a:spcPct val="100000"/>
              </a:lnSpc>
              <a:spcBef>
                <a:spcPts val="0"/>
              </a:spcBef>
              <a:spcAft>
                <a:spcPts val="0"/>
              </a:spcAft>
              <a:buSzPts val="800"/>
              <a:buNone/>
              <a:defRPr b="1" i="0" sz="1800" u="none" cap="none" strike="noStrike">
                <a:solidFill>
                  <a:schemeClr val="dk2"/>
                </a:solidFill>
                <a:latin typeface="Arial"/>
                <a:ea typeface="Arial"/>
                <a:cs typeface="Arial"/>
                <a:sym typeface="Arial"/>
              </a:defRPr>
            </a:lvl3pPr>
            <a:lvl4pPr lvl="3" marR="0" algn="l">
              <a:lnSpc>
                <a:spcPct val="100000"/>
              </a:lnSpc>
              <a:spcBef>
                <a:spcPts val="0"/>
              </a:spcBef>
              <a:spcAft>
                <a:spcPts val="0"/>
              </a:spcAft>
              <a:buSzPts val="800"/>
              <a:buNone/>
              <a:defRPr b="1" i="0" sz="1800" u="none" cap="none" strike="noStrike">
                <a:solidFill>
                  <a:schemeClr val="dk2"/>
                </a:solidFill>
                <a:latin typeface="Arial"/>
                <a:ea typeface="Arial"/>
                <a:cs typeface="Arial"/>
                <a:sym typeface="Arial"/>
              </a:defRPr>
            </a:lvl4pPr>
            <a:lvl5pPr lvl="4" marR="0" algn="l">
              <a:lnSpc>
                <a:spcPct val="100000"/>
              </a:lnSpc>
              <a:spcBef>
                <a:spcPts val="0"/>
              </a:spcBef>
              <a:spcAft>
                <a:spcPts val="0"/>
              </a:spcAft>
              <a:buSzPts val="800"/>
              <a:buNone/>
              <a:defRPr b="1" i="0" sz="1800" u="none" cap="none" strike="noStrike">
                <a:solidFill>
                  <a:schemeClr val="dk2"/>
                </a:solidFill>
                <a:latin typeface="Arial"/>
                <a:ea typeface="Arial"/>
                <a:cs typeface="Arial"/>
                <a:sym typeface="Arial"/>
              </a:defRPr>
            </a:lvl5pPr>
            <a:lvl6pPr lvl="5" marR="0" algn="l">
              <a:lnSpc>
                <a:spcPct val="100000"/>
              </a:lnSpc>
              <a:spcBef>
                <a:spcPts val="0"/>
              </a:spcBef>
              <a:spcAft>
                <a:spcPts val="0"/>
              </a:spcAft>
              <a:buSzPts val="800"/>
              <a:buNone/>
              <a:defRPr b="1" i="0" sz="1800" u="none" cap="none" strike="noStrike">
                <a:solidFill>
                  <a:schemeClr val="dk2"/>
                </a:solidFill>
                <a:latin typeface="Arial"/>
                <a:ea typeface="Arial"/>
                <a:cs typeface="Arial"/>
                <a:sym typeface="Arial"/>
              </a:defRPr>
            </a:lvl6pPr>
            <a:lvl7pPr lvl="6" marR="0" algn="l">
              <a:lnSpc>
                <a:spcPct val="100000"/>
              </a:lnSpc>
              <a:spcBef>
                <a:spcPts val="0"/>
              </a:spcBef>
              <a:spcAft>
                <a:spcPts val="0"/>
              </a:spcAft>
              <a:buSzPts val="800"/>
              <a:buNone/>
              <a:defRPr b="1" i="0" sz="1800" u="none" cap="none" strike="noStrike">
                <a:solidFill>
                  <a:schemeClr val="dk2"/>
                </a:solidFill>
                <a:latin typeface="Arial"/>
                <a:ea typeface="Arial"/>
                <a:cs typeface="Arial"/>
                <a:sym typeface="Arial"/>
              </a:defRPr>
            </a:lvl7pPr>
            <a:lvl8pPr lvl="7" marR="0" algn="l">
              <a:lnSpc>
                <a:spcPct val="100000"/>
              </a:lnSpc>
              <a:spcBef>
                <a:spcPts val="0"/>
              </a:spcBef>
              <a:spcAft>
                <a:spcPts val="0"/>
              </a:spcAft>
              <a:buSzPts val="800"/>
              <a:buNone/>
              <a:defRPr b="1" i="0" sz="1800" u="none" cap="none" strike="noStrike">
                <a:solidFill>
                  <a:schemeClr val="dk2"/>
                </a:solidFill>
                <a:latin typeface="Arial"/>
                <a:ea typeface="Arial"/>
                <a:cs typeface="Arial"/>
                <a:sym typeface="Arial"/>
              </a:defRPr>
            </a:lvl8pPr>
            <a:lvl9pPr lvl="8" marR="0" algn="l">
              <a:lnSpc>
                <a:spcPct val="100000"/>
              </a:lnSpc>
              <a:spcBef>
                <a:spcPts val="0"/>
              </a:spcBef>
              <a:spcAft>
                <a:spcPts val="0"/>
              </a:spcAft>
              <a:buSzPts val="800"/>
              <a:buNone/>
              <a:defRPr b="1" i="0" sz="1800" u="none" cap="none" strike="noStrike">
                <a:solidFill>
                  <a:schemeClr val="dk2"/>
                </a:solidFill>
                <a:latin typeface="Arial"/>
                <a:ea typeface="Arial"/>
                <a:cs typeface="Arial"/>
                <a:sym typeface="Arial"/>
              </a:defRPr>
            </a:lvl9pPr>
          </a:lstStyle>
          <a:p/>
        </p:txBody>
      </p:sp>
      <p:pic>
        <p:nvPicPr>
          <p:cNvPr descr="Namibia Investment Promotion and Development Board – NIPDB" id="138" name="Google Shape;138;p25"/>
          <p:cNvPicPr preferRelativeResize="0"/>
          <p:nvPr/>
        </p:nvPicPr>
        <p:blipFill rotWithShape="1">
          <a:blip r:embed="rId2">
            <a:alphaModFix/>
          </a:blip>
          <a:srcRect b="0" l="0" r="0" t="0"/>
          <a:stretch/>
        </p:blipFill>
        <p:spPr>
          <a:xfrm>
            <a:off x="216000" y="6539754"/>
            <a:ext cx="741713" cy="22251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p:cSld name="Blank">
    <p:bg>
      <p:bgPr>
        <a:blipFill>
          <a:blip r:embed="rId2">
            <a:alphaModFix/>
          </a:blip>
          <a:stretch>
            <a:fillRect/>
          </a:stretch>
        </a:blipFill>
      </p:bgPr>
    </p:bg>
    <p:spTree>
      <p:nvGrpSpPr>
        <p:cNvPr id="139" name="Shape 139"/>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1">
  <p:cSld name="Title and Content_11">
    <p:spTree>
      <p:nvGrpSpPr>
        <p:cNvPr id="140" name="Shape 14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47" name="Shape 147"/>
        <p:cNvGrpSpPr/>
        <p:nvPr/>
      </p:nvGrpSpPr>
      <p:grpSpPr>
        <a:xfrm>
          <a:off x="0" y="0"/>
          <a:ext cx="0" cy="0"/>
          <a:chOff x="0" y="0"/>
          <a:chExt cx="0" cy="0"/>
        </a:xfrm>
      </p:grpSpPr>
      <p:sp>
        <p:nvSpPr>
          <p:cNvPr id="148" name="Google Shape;148;p29"/>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9pPr>
          </a:lstStyle>
          <a:p/>
        </p:txBody>
      </p:sp>
      <p:sp>
        <p:nvSpPr>
          <p:cNvPr id="149" name="Google Shape;149;p29"/>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0" name="Shape 150"/>
        <p:cNvGrpSpPr/>
        <p:nvPr/>
      </p:nvGrpSpPr>
      <p:grpSpPr>
        <a:xfrm>
          <a:off x="0" y="0"/>
          <a:ext cx="0" cy="0"/>
          <a:chOff x="0" y="0"/>
          <a:chExt cx="0" cy="0"/>
        </a:xfrm>
      </p:grpSpPr>
      <p:sp>
        <p:nvSpPr>
          <p:cNvPr id="151" name="Google Shape;151;p30"/>
          <p:cNvSpPr txBox="1"/>
          <p:nvPr>
            <p:ph type="title"/>
          </p:nvPr>
        </p:nvSpPr>
        <p:spPr>
          <a:xfrm>
            <a:off x="627298" y="518030"/>
            <a:ext cx="10816500" cy="436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000">
                <a:solidFill>
                  <a:srgbClr val="221F1F"/>
                </a:solidFill>
                <a:latin typeface="Montserrat"/>
                <a:ea typeface="Montserrat"/>
                <a:cs typeface="Montserrat"/>
                <a:sym typeface="Montserrat"/>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52" name="Google Shape;152;p30"/>
          <p:cNvSpPr txBox="1"/>
          <p:nvPr>
            <p:ph idx="1" type="body"/>
          </p:nvPr>
        </p:nvSpPr>
        <p:spPr>
          <a:xfrm>
            <a:off x="707144" y="1190471"/>
            <a:ext cx="10777800" cy="45066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b="0" i="0">
                <a:solidFill>
                  <a:schemeClr val="dk1"/>
                </a:solidFill>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53" name="Shape 153"/>
        <p:cNvGrpSpPr/>
        <p:nvPr/>
      </p:nvGrpSpPr>
      <p:grpSpPr>
        <a:xfrm>
          <a:off x="0" y="0"/>
          <a:ext cx="0" cy="0"/>
          <a:chOff x="0" y="0"/>
          <a:chExt cx="0" cy="0"/>
        </a:xfrm>
      </p:grpSpPr>
      <p:sp>
        <p:nvSpPr>
          <p:cNvPr id="154" name="Google Shape;154;p31"/>
          <p:cNvSpPr txBox="1"/>
          <p:nvPr>
            <p:ph type="title"/>
          </p:nvPr>
        </p:nvSpPr>
        <p:spPr>
          <a:xfrm>
            <a:off x="627298" y="518030"/>
            <a:ext cx="10816500" cy="436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000">
                <a:solidFill>
                  <a:srgbClr val="221F1F"/>
                </a:solidFill>
                <a:latin typeface="Montserrat"/>
                <a:ea typeface="Montserrat"/>
                <a:cs typeface="Montserrat"/>
                <a:sym typeface="Montserrat"/>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55" name="Google Shape;155;p31"/>
          <p:cNvSpPr txBox="1"/>
          <p:nvPr>
            <p:ph idx="1" type="body"/>
          </p:nvPr>
        </p:nvSpPr>
        <p:spPr>
          <a:xfrm>
            <a:off x="1091225" y="2298455"/>
            <a:ext cx="3345600" cy="34446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b="1" i="0" sz="1200">
                <a:solidFill>
                  <a:schemeClr val="dk1"/>
                </a:solidFill>
                <a:latin typeface="Montserrat"/>
                <a:ea typeface="Montserrat"/>
                <a:cs typeface="Montserrat"/>
                <a:sym typeface="Montserrat"/>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156" name="Google Shape;156;p31"/>
          <p:cNvSpPr txBox="1"/>
          <p:nvPr>
            <p:ph idx="2" type="body"/>
          </p:nvPr>
        </p:nvSpPr>
        <p:spPr>
          <a:xfrm>
            <a:off x="627888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157" name="Google Shape;157;p31"/>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9pPr>
          </a:lstStyle>
          <a:p/>
        </p:txBody>
      </p:sp>
      <p:sp>
        <p:nvSpPr>
          <p:cNvPr id="158" name="Google Shape;158;p31"/>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9pPr>
          </a:lstStyle>
          <a:p/>
        </p:txBody>
      </p:sp>
      <p:sp>
        <p:nvSpPr>
          <p:cNvPr id="159" name="Google Shape;159;p31"/>
          <p:cNvSpPr txBox="1"/>
          <p:nvPr>
            <p:ph idx="12" type="sldNum"/>
          </p:nvPr>
        </p:nvSpPr>
        <p:spPr>
          <a:xfrm>
            <a:off x="8778241" y="6377940"/>
            <a:ext cx="2804100" cy="1230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0" name="Shape 160"/>
        <p:cNvGrpSpPr/>
        <p:nvPr/>
      </p:nvGrpSpPr>
      <p:grpSpPr>
        <a:xfrm>
          <a:off x="0" y="0"/>
          <a:ext cx="0" cy="0"/>
          <a:chOff x="0" y="0"/>
          <a:chExt cx="0" cy="0"/>
        </a:xfrm>
      </p:grpSpPr>
      <p:sp>
        <p:nvSpPr>
          <p:cNvPr id="161" name="Google Shape;161;p32"/>
          <p:cNvSpPr txBox="1"/>
          <p:nvPr>
            <p:ph type="ctrTitle"/>
          </p:nvPr>
        </p:nvSpPr>
        <p:spPr>
          <a:xfrm>
            <a:off x="914400" y="2125980"/>
            <a:ext cx="10363200" cy="1440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000">
                <a:solidFill>
                  <a:srgbClr val="221F1F"/>
                </a:solidFill>
                <a:latin typeface="Montserrat"/>
                <a:ea typeface="Montserrat"/>
                <a:cs typeface="Montserrat"/>
                <a:sym typeface="Montserrat"/>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62" name="Google Shape;162;p32"/>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0" i="0">
                <a:solidFill>
                  <a:schemeClr val="dk1"/>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63" name="Google Shape;163;p32"/>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9pPr>
          </a:lstStyle>
          <a:p/>
        </p:txBody>
      </p:sp>
      <p:sp>
        <p:nvSpPr>
          <p:cNvPr id="164" name="Google Shape;164;p32"/>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9pPr>
          </a:lstStyle>
          <a:p/>
        </p:txBody>
      </p:sp>
      <p:sp>
        <p:nvSpPr>
          <p:cNvPr id="165" name="Google Shape;165;p32"/>
          <p:cNvSpPr txBox="1"/>
          <p:nvPr>
            <p:ph idx="12" type="sldNum"/>
          </p:nvPr>
        </p:nvSpPr>
        <p:spPr>
          <a:xfrm>
            <a:off x="8778241" y="6377940"/>
            <a:ext cx="2804100" cy="1230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66" name="Shape 166"/>
        <p:cNvGrpSpPr/>
        <p:nvPr/>
      </p:nvGrpSpPr>
      <p:grpSpPr>
        <a:xfrm>
          <a:off x="0" y="0"/>
          <a:ext cx="0" cy="0"/>
          <a:chOff x="0" y="0"/>
          <a:chExt cx="0" cy="0"/>
        </a:xfrm>
      </p:grpSpPr>
      <p:sp>
        <p:nvSpPr>
          <p:cNvPr id="167" name="Google Shape;167;p33"/>
          <p:cNvSpPr txBox="1"/>
          <p:nvPr>
            <p:ph type="title"/>
          </p:nvPr>
        </p:nvSpPr>
        <p:spPr>
          <a:xfrm>
            <a:off x="627298" y="518030"/>
            <a:ext cx="10816500" cy="436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000">
                <a:solidFill>
                  <a:srgbClr val="221F1F"/>
                </a:solidFill>
                <a:latin typeface="Montserrat"/>
                <a:ea typeface="Montserrat"/>
                <a:cs typeface="Montserrat"/>
                <a:sym typeface="Montserrat"/>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68" name="Google Shape;168;p33"/>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9pPr>
          </a:lstStyle>
          <a:p/>
        </p:txBody>
      </p:sp>
      <p:sp>
        <p:nvSpPr>
          <p:cNvPr id="169" name="Google Shape;169;p33"/>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9pPr>
          </a:lstStyle>
          <a:p/>
        </p:txBody>
      </p:sp>
      <p:sp>
        <p:nvSpPr>
          <p:cNvPr id="170" name="Google Shape;170;p33"/>
          <p:cNvSpPr txBox="1"/>
          <p:nvPr>
            <p:ph idx="12" type="sldNum"/>
          </p:nvPr>
        </p:nvSpPr>
        <p:spPr>
          <a:xfrm>
            <a:off x="8778241" y="6377940"/>
            <a:ext cx="2804100" cy="1230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and Content_1">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4"/>
          <p:cNvSpPr txBox="1"/>
          <p:nvPr>
            <p:ph type="title"/>
          </p:nvPr>
        </p:nvSpPr>
        <p:spPr>
          <a:xfrm>
            <a:off x="553125" y="518100"/>
            <a:ext cx="11361000" cy="588300"/>
          </a:xfrm>
          <a:prstGeom prst="rect">
            <a:avLst/>
          </a:prstGeom>
          <a:solidFill>
            <a:srgbClr val="000000"/>
          </a:solid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None/>
              <a:defRPr sz="30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p:cSld name="Blank">
    <p:bg>
      <p:bgPr>
        <a:blipFill>
          <a:blip r:embed="rId2">
            <a:alphaModFix/>
          </a:blip>
          <a:stretch>
            <a:fillRect/>
          </a:stretch>
        </a:blipFill>
      </p:bgPr>
    </p:bg>
    <p:spTree>
      <p:nvGrpSpPr>
        <p:cNvPr id="171" name="Shape 171"/>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and Content_1">
    <p:bg>
      <p:bgPr>
        <a:blipFill>
          <a:blip r:embed="rId2">
            <a:alphaModFix/>
          </a:blip>
          <a:stretch>
            <a:fillRect/>
          </a:stretch>
        </a:blipFill>
      </p:bgPr>
    </p:bg>
    <p:spTree>
      <p:nvGrpSpPr>
        <p:cNvPr id="172" name="Shape 172"/>
        <p:cNvGrpSpPr/>
        <p:nvPr/>
      </p:nvGrpSpPr>
      <p:grpSpPr>
        <a:xfrm>
          <a:off x="0" y="0"/>
          <a:ext cx="0" cy="0"/>
          <a:chOff x="0" y="0"/>
          <a:chExt cx="0" cy="0"/>
        </a:xfrm>
      </p:grpSpPr>
      <p:sp>
        <p:nvSpPr>
          <p:cNvPr id="173" name="Google Shape;173;p35"/>
          <p:cNvSpPr txBox="1"/>
          <p:nvPr>
            <p:ph type="title"/>
          </p:nvPr>
        </p:nvSpPr>
        <p:spPr>
          <a:xfrm>
            <a:off x="553125" y="518100"/>
            <a:ext cx="11361000" cy="588300"/>
          </a:xfrm>
          <a:prstGeom prst="rect">
            <a:avLst/>
          </a:prstGeom>
          <a:solidFill>
            <a:srgbClr val="000000"/>
          </a:solid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0000"/>
              </a:buClr>
              <a:buSzPts val="3000"/>
              <a:buFont typeface="Arial"/>
              <a:buNone/>
              <a:defRPr b="0" i="0" sz="3000" u="none" cap="none" strike="noStrike">
                <a:solidFill>
                  <a:srgbClr val="FFFFFF"/>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81" name="Shape 181"/>
        <p:cNvGrpSpPr/>
        <p:nvPr/>
      </p:nvGrpSpPr>
      <p:grpSpPr>
        <a:xfrm>
          <a:off x="0" y="0"/>
          <a:ext cx="0" cy="0"/>
          <a:chOff x="0" y="0"/>
          <a:chExt cx="0" cy="0"/>
        </a:xfrm>
      </p:grpSpPr>
      <p:sp>
        <p:nvSpPr>
          <p:cNvPr id="182" name="Google Shape;182;p37"/>
          <p:cNvSpPr txBox="1"/>
          <p:nvPr>
            <p:ph type="title"/>
          </p:nvPr>
        </p:nvSpPr>
        <p:spPr>
          <a:xfrm>
            <a:off x="487598" y="351425"/>
            <a:ext cx="10967100" cy="371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83" name="Google Shape;183;p37"/>
          <p:cNvSpPr txBox="1"/>
          <p:nvPr>
            <p:ph idx="1" type="body"/>
          </p:nvPr>
        </p:nvSpPr>
        <p:spPr>
          <a:xfrm>
            <a:off x="1236898" y="2031493"/>
            <a:ext cx="9573000" cy="27228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b="1" i="0" sz="1600">
                <a:solidFill>
                  <a:schemeClr val="dk1"/>
                </a:solidFill>
                <a:latin typeface="Montserrat"/>
                <a:ea typeface="Montserrat"/>
                <a:cs typeface="Montserrat"/>
                <a:sym typeface="Montserrat"/>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184" name="Google Shape;184;p37"/>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85" name="Google Shape;185;p37"/>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86" name="Google Shape;186;p37"/>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187" name="Shape 187"/>
        <p:cNvGrpSpPr/>
        <p:nvPr/>
      </p:nvGrpSpPr>
      <p:grpSpPr>
        <a:xfrm>
          <a:off x="0" y="0"/>
          <a:ext cx="0" cy="0"/>
          <a:chOff x="0" y="0"/>
          <a:chExt cx="0" cy="0"/>
        </a:xfrm>
      </p:grpSpPr>
      <p:sp>
        <p:nvSpPr>
          <p:cNvPr id="188" name="Google Shape;188;p38"/>
          <p:cNvSpPr txBox="1"/>
          <p:nvPr>
            <p:ph type="title"/>
          </p:nvPr>
        </p:nvSpPr>
        <p:spPr>
          <a:xfrm>
            <a:off x="487598" y="351425"/>
            <a:ext cx="10967100" cy="371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89" name="Google Shape;189;p38"/>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90" name="Google Shape;190;p38"/>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191" name="Google Shape;191;p38"/>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showMasterSp="0">
  <p:cSld name="Title Only_1">
    <p:bg>
      <p:bgPr>
        <a:solidFill>
          <a:schemeClr val="lt1"/>
        </a:solidFill>
      </p:bgPr>
    </p:bg>
    <p:spTree>
      <p:nvGrpSpPr>
        <p:cNvPr id="192" name="Shape 192"/>
        <p:cNvGrpSpPr/>
        <p:nvPr/>
      </p:nvGrpSpPr>
      <p:grpSpPr>
        <a:xfrm>
          <a:off x="0" y="0"/>
          <a:ext cx="0" cy="0"/>
          <a:chOff x="0" y="0"/>
          <a:chExt cx="0" cy="0"/>
        </a:xfrm>
      </p:grpSpPr>
      <p:sp>
        <p:nvSpPr>
          <p:cNvPr id="193" name="Google Shape;193;p39"/>
          <p:cNvSpPr txBox="1"/>
          <p:nvPr>
            <p:ph type="title"/>
          </p:nvPr>
        </p:nvSpPr>
        <p:spPr>
          <a:xfrm>
            <a:off x="487598" y="351425"/>
            <a:ext cx="10967100" cy="371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pic>
        <p:nvPicPr>
          <p:cNvPr id="194" name="Google Shape;194;p39"/>
          <p:cNvPicPr preferRelativeResize="0"/>
          <p:nvPr/>
        </p:nvPicPr>
        <p:blipFill>
          <a:blip r:embed="rId2">
            <a:alphaModFix/>
          </a:blip>
          <a:stretch>
            <a:fillRect/>
          </a:stretch>
        </p:blipFill>
        <p:spPr>
          <a:xfrm>
            <a:off x="0" y="480"/>
            <a:ext cx="12191146" cy="685751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type="tx">
  <p:cSld name="TITLE_AND_BODY">
    <p:spTree>
      <p:nvGrpSpPr>
        <p:cNvPr id="195" name="Shape 195"/>
        <p:cNvGrpSpPr/>
        <p:nvPr/>
      </p:nvGrpSpPr>
      <p:grpSpPr>
        <a:xfrm>
          <a:off x="0" y="0"/>
          <a:ext cx="0" cy="0"/>
          <a:chOff x="0" y="0"/>
          <a:chExt cx="0" cy="0"/>
        </a:xfrm>
      </p:grpSpPr>
      <p:pic>
        <p:nvPicPr>
          <p:cNvPr id="196" name="Google Shape;196;p40"/>
          <p:cNvPicPr preferRelativeResize="0"/>
          <p:nvPr/>
        </p:nvPicPr>
        <p:blipFill rotWithShape="1">
          <a:blip r:embed="rId2">
            <a:alphaModFix/>
          </a:blip>
          <a:srcRect b="0" l="0" r="0" t="0"/>
          <a:stretch/>
        </p:blipFill>
        <p:spPr>
          <a:xfrm>
            <a:off x="0" y="0"/>
            <a:ext cx="12189947" cy="6856845"/>
          </a:xfrm>
          <a:prstGeom prst="rect">
            <a:avLst/>
          </a:prstGeom>
          <a:noFill/>
          <a:ln>
            <a:noFill/>
          </a:ln>
        </p:spPr>
      </p:pic>
      <p:sp>
        <p:nvSpPr>
          <p:cNvPr id="197" name="Google Shape;197;p40"/>
          <p:cNvSpPr txBox="1"/>
          <p:nvPr>
            <p:ph type="title"/>
          </p:nvPr>
        </p:nvSpPr>
        <p:spPr>
          <a:xfrm>
            <a:off x="415600" y="273800"/>
            <a:ext cx="11360700" cy="573600"/>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1pPr>
            <a:lvl2pPr lvl="1"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2pPr>
            <a:lvl3pPr lvl="2"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3pPr>
            <a:lvl4pPr lvl="3"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4pPr>
            <a:lvl5pPr lvl="4"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5pPr>
            <a:lvl6pPr lvl="5"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6pPr>
            <a:lvl7pPr lvl="6"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7pPr>
            <a:lvl8pPr lvl="7"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8pPr>
            <a:lvl9pPr lvl="8"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9pPr>
          </a:lstStyle>
          <a:p/>
        </p:txBody>
      </p:sp>
      <p:sp>
        <p:nvSpPr>
          <p:cNvPr id="198" name="Google Shape;198;p40"/>
          <p:cNvSpPr txBox="1"/>
          <p:nvPr>
            <p:ph idx="1" type="body"/>
          </p:nvPr>
        </p:nvSpPr>
        <p:spPr>
          <a:xfrm>
            <a:off x="415600" y="1315000"/>
            <a:ext cx="11360700" cy="45552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1pPr>
            <a:lvl2pPr indent="-228600" lvl="1" marL="9144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2pPr>
            <a:lvl3pPr indent="-228600" lvl="2" marL="13716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3pPr>
            <a:lvl4pPr indent="-228600" lvl="3" marL="18288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4pPr>
            <a:lvl5pPr indent="-228600" lvl="4" marL="22860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5pPr>
            <a:lvl6pPr indent="-228600" lvl="5" marL="27432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6pPr>
            <a:lvl7pPr indent="-228600" lvl="6" marL="32004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7pPr>
            <a:lvl8pPr indent="-228600" lvl="7" marL="36576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8pPr>
            <a:lvl9pPr indent="-228600" lvl="8" marL="41148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9pPr>
          </a:lstStyle>
          <a:p/>
        </p:txBody>
      </p:sp>
      <p:pic>
        <p:nvPicPr>
          <p:cNvPr id="199" name="Google Shape;199;p40"/>
          <p:cNvPicPr preferRelativeResize="0"/>
          <p:nvPr/>
        </p:nvPicPr>
        <p:blipFill rotWithShape="1">
          <a:blip r:embed="rId3">
            <a:alphaModFix/>
          </a:blip>
          <a:srcRect b="0" l="0" r="0" t="0"/>
          <a:stretch/>
        </p:blipFill>
        <p:spPr>
          <a:xfrm>
            <a:off x="10893204" y="6432262"/>
            <a:ext cx="120788" cy="144551"/>
          </a:xfrm>
          <a:prstGeom prst="rect">
            <a:avLst/>
          </a:prstGeom>
          <a:noFill/>
          <a:ln>
            <a:noFill/>
          </a:ln>
        </p:spPr>
      </p:pic>
      <p:sp>
        <p:nvSpPr>
          <p:cNvPr id="200" name="Google Shape;200;p40"/>
          <p:cNvSpPr/>
          <p:nvPr/>
        </p:nvSpPr>
        <p:spPr>
          <a:xfrm>
            <a:off x="10934182" y="6432264"/>
            <a:ext cx="121129" cy="177836"/>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201" name="Google Shape;201;p40"/>
          <p:cNvSpPr/>
          <p:nvPr/>
        </p:nvSpPr>
        <p:spPr>
          <a:xfrm>
            <a:off x="10954676" y="6432262"/>
            <a:ext cx="141574" cy="210626"/>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202" name="Google Shape;202;p40"/>
          <p:cNvPicPr preferRelativeResize="0"/>
          <p:nvPr/>
        </p:nvPicPr>
        <p:blipFill rotWithShape="1">
          <a:blip r:embed="rId4">
            <a:alphaModFix/>
          </a:blip>
          <a:srcRect b="0" l="0" r="0" t="0"/>
          <a:stretch/>
        </p:blipFill>
        <p:spPr>
          <a:xfrm>
            <a:off x="10719634" y="6512684"/>
            <a:ext cx="234869" cy="146184"/>
          </a:xfrm>
          <a:prstGeom prst="rect">
            <a:avLst/>
          </a:prstGeom>
          <a:noFill/>
          <a:ln>
            <a:noFill/>
          </a:ln>
        </p:spPr>
      </p:pic>
      <p:pic>
        <p:nvPicPr>
          <p:cNvPr id="203" name="Google Shape;203;p40"/>
          <p:cNvPicPr preferRelativeResize="0"/>
          <p:nvPr/>
        </p:nvPicPr>
        <p:blipFill rotWithShape="1">
          <a:blip r:embed="rId5">
            <a:alphaModFix/>
          </a:blip>
          <a:srcRect b="0" l="0" r="0" t="0"/>
          <a:stretch/>
        </p:blipFill>
        <p:spPr>
          <a:xfrm>
            <a:off x="10719630" y="6349544"/>
            <a:ext cx="234886" cy="146182"/>
          </a:xfrm>
          <a:prstGeom prst="rect">
            <a:avLst/>
          </a:prstGeom>
          <a:noFill/>
          <a:ln>
            <a:noFill/>
          </a:ln>
        </p:spPr>
      </p:pic>
      <p:pic>
        <p:nvPicPr>
          <p:cNvPr id="204" name="Google Shape;204;p40"/>
          <p:cNvPicPr preferRelativeResize="0"/>
          <p:nvPr/>
        </p:nvPicPr>
        <p:blipFill rotWithShape="1">
          <a:blip r:embed="rId6">
            <a:alphaModFix/>
          </a:blip>
          <a:srcRect b="0" l="0" r="0" t="0"/>
          <a:stretch/>
        </p:blipFill>
        <p:spPr>
          <a:xfrm>
            <a:off x="11147804" y="6432994"/>
            <a:ext cx="719324" cy="2635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p:cSld name="Blank">
    <p:bg>
      <p:bgPr>
        <a:blipFill>
          <a:blip r:embed="rId2">
            <a:alphaModFix/>
          </a:blip>
          <a:stretch>
            <a:fillRect/>
          </a:stretch>
        </a:blipFill>
      </p:bgPr>
    </p:bg>
    <p:spTree>
      <p:nvGrpSpPr>
        <p:cNvPr id="205" name="Shape 205"/>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obj">
  <p:cSld name="OBJECT">
    <p:bg>
      <p:bgPr>
        <a:solidFill>
          <a:schemeClr val="lt1"/>
        </a:solidFill>
      </p:bgPr>
    </p:bg>
    <p:spTree>
      <p:nvGrpSpPr>
        <p:cNvPr id="206" name="Shape 206"/>
        <p:cNvGrpSpPr/>
        <p:nvPr/>
      </p:nvGrpSpPr>
      <p:grpSpPr>
        <a:xfrm>
          <a:off x="0" y="0"/>
          <a:ext cx="0" cy="0"/>
          <a:chOff x="0" y="0"/>
          <a:chExt cx="0" cy="0"/>
        </a:xfrm>
      </p:grpSpPr>
      <p:pic>
        <p:nvPicPr>
          <p:cNvPr id="207" name="Google Shape;207;p42"/>
          <p:cNvPicPr preferRelativeResize="0"/>
          <p:nvPr/>
        </p:nvPicPr>
        <p:blipFill rotWithShape="1">
          <a:blip r:embed="rId2">
            <a:alphaModFix/>
          </a:blip>
          <a:srcRect b="0" l="0" r="0" t="0"/>
          <a:stretch/>
        </p:blipFill>
        <p:spPr>
          <a:xfrm>
            <a:off x="0" y="0"/>
            <a:ext cx="12191146" cy="6857519"/>
          </a:xfrm>
          <a:prstGeom prst="rect">
            <a:avLst/>
          </a:prstGeom>
          <a:noFill/>
          <a:ln>
            <a:noFill/>
          </a:ln>
        </p:spPr>
      </p:pic>
      <p:sp>
        <p:nvSpPr>
          <p:cNvPr id="208" name="Google Shape;208;p42"/>
          <p:cNvSpPr/>
          <p:nvPr/>
        </p:nvSpPr>
        <p:spPr>
          <a:xfrm>
            <a:off x="9052643" y="5080705"/>
            <a:ext cx="216412" cy="302824"/>
          </a:xfrm>
          <a:custGeom>
            <a:rect b="b" l="l" r="r" t="t"/>
            <a:pathLst>
              <a:path extrusionOk="0" h="498475" w="356234">
                <a:moveTo>
                  <a:pt x="356104" y="0"/>
                </a:moveTo>
                <a:lnTo>
                  <a:pt x="264840" y="0"/>
                </a:lnTo>
                <a:lnTo>
                  <a:pt x="0" y="425672"/>
                </a:lnTo>
                <a:lnTo>
                  <a:pt x="45946" y="498424"/>
                </a:lnTo>
                <a:lnTo>
                  <a:pt x="356104" y="0"/>
                </a:lnTo>
                <a:close/>
              </a:path>
            </a:pathLst>
          </a:custGeom>
          <a:solidFill>
            <a:srgbClr val="FBB01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9" name="Google Shape;209;p42"/>
          <p:cNvSpPr/>
          <p:nvPr/>
        </p:nvSpPr>
        <p:spPr>
          <a:xfrm>
            <a:off x="9108375" y="5080705"/>
            <a:ext cx="271577" cy="391549"/>
          </a:xfrm>
          <a:custGeom>
            <a:rect b="b" l="l" r="r" t="t"/>
            <a:pathLst>
              <a:path extrusionOk="0" h="644525" w="447040">
                <a:moveTo>
                  <a:pt x="446719" y="0"/>
                </a:moveTo>
                <a:lnTo>
                  <a:pt x="355465" y="0"/>
                </a:lnTo>
                <a:lnTo>
                  <a:pt x="0" y="571176"/>
                </a:lnTo>
                <a:lnTo>
                  <a:pt x="0" y="571815"/>
                </a:lnTo>
                <a:lnTo>
                  <a:pt x="45307" y="643928"/>
                </a:lnTo>
                <a:lnTo>
                  <a:pt x="446719" y="0"/>
                </a:lnTo>
                <a:close/>
              </a:path>
            </a:pathLst>
          </a:custGeom>
          <a:solidFill>
            <a:srgbClr val="0094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0" name="Google Shape;210;p42"/>
          <p:cNvSpPr/>
          <p:nvPr/>
        </p:nvSpPr>
        <p:spPr>
          <a:xfrm>
            <a:off x="9163332" y="5080705"/>
            <a:ext cx="327512" cy="480274"/>
          </a:xfrm>
          <a:custGeom>
            <a:rect b="b" l="l" r="r" t="t"/>
            <a:pathLst>
              <a:path extrusionOk="0" h="790575" w="539115">
                <a:moveTo>
                  <a:pt x="538622" y="0"/>
                </a:moveTo>
                <a:lnTo>
                  <a:pt x="447358" y="0"/>
                </a:lnTo>
                <a:lnTo>
                  <a:pt x="0" y="716679"/>
                </a:lnTo>
                <a:lnTo>
                  <a:pt x="638" y="717957"/>
                </a:lnTo>
                <a:lnTo>
                  <a:pt x="45946" y="790070"/>
                </a:lnTo>
                <a:lnTo>
                  <a:pt x="538622"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1" name="Google Shape;211;p42"/>
          <p:cNvSpPr/>
          <p:nvPr/>
        </p:nvSpPr>
        <p:spPr>
          <a:xfrm>
            <a:off x="9218673" y="5080705"/>
            <a:ext cx="382676" cy="568614"/>
          </a:xfrm>
          <a:custGeom>
            <a:rect b="b" l="l" r="r" t="t"/>
            <a:pathLst>
              <a:path extrusionOk="0" h="935990" w="629919">
                <a:moveTo>
                  <a:pt x="629886" y="0"/>
                </a:moveTo>
                <a:lnTo>
                  <a:pt x="538622" y="0"/>
                </a:lnTo>
                <a:lnTo>
                  <a:pt x="0" y="862821"/>
                </a:lnTo>
                <a:lnTo>
                  <a:pt x="638" y="863460"/>
                </a:lnTo>
                <a:lnTo>
                  <a:pt x="45946" y="935573"/>
                </a:lnTo>
                <a:lnTo>
                  <a:pt x="629886"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2" name="Google Shape;212;p42"/>
          <p:cNvSpPr/>
          <p:nvPr/>
        </p:nvSpPr>
        <p:spPr>
          <a:xfrm>
            <a:off x="8583954" y="4857416"/>
            <a:ext cx="3105773" cy="837105"/>
          </a:xfrm>
          <a:custGeom>
            <a:rect b="b" l="l" r="r" t="t"/>
            <a:pathLst>
              <a:path extrusionOk="0" h="1377950" w="5112384">
                <a:moveTo>
                  <a:pt x="499059" y="1377835"/>
                </a:moveTo>
                <a:lnTo>
                  <a:pt x="453110" y="1305077"/>
                </a:lnTo>
                <a:lnTo>
                  <a:pt x="91262" y="726249"/>
                </a:lnTo>
                <a:lnTo>
                  <a:pt x="0" y="726249"/>
                </a:lnTo>
                <a:lnTo>
                  <a:pt x="407797" y="1377835"/>
                </a:lnTo>
                <a:lnTo>
                  <a:pt x="499059" y="1377835"/>
                </a:lnTo>
                <a:close/>
              </a:path>
              <a:path extrusionOk="0" h="1377950" w="5112384">
                <a:moveTo>
                  <a:pt x="499059" y="0"/>
                </a:moveTo>
                <a:lnTo>
                  <a:pt x="407797" y="0"/>
                </a:lnTo>
                <a:lnTo>
                  <a:pt x="0" y="650938"/>
                </a:lnTo>
                <a:lnTo>
                  <a:pt x="91262" y="650938"/>
                </a:lnTo>
                <a:lnTo>
                  <a:pt x="453110" y="72745"/>
                </a:lnTo>
                <a:lnTo>
                  <a:pt x="499059" y="0"/>
                </a:lnTo>
                <a:close/>
              </a:path>
              <a:path extrusionOk="0" h="1377950" w="5112384">
                <a:moveTo>
                  <a:pt x="681583" y="1377835"/>
                </a:moveTo>
                <a:lnTo>
                  <a:pt x="635622" y="1305077"/>
                </a:lnTo>
                <a:lnTo>
                  <a:pt x="590321" y="1231684"/>
                </a:lnTo>
                <a:lnTo>
                  <a:pt x="544372" y="1158938"/>
                </a:lnTo>
                <a:lnTo>
                  <a:pt x="273786" y="726249"/>
                </a:lnTo>
                <a:lnTo>
                  <a:pt x="182524" y="726249"/>
                </a:lnTo>
                <a:lnTo>
                  <a:pt x="499059" y="1231684"/>
                </a:lnTo>
                <a:lnTo>
                  <a:pt x="544372" y="1305077"/>
                </a:lnTo>
                <a:lnTo>
                  <a:pt x="590321" y="1377835"/>
                </a:lnTo>
                <a:lnTo>
                  <a:pt x="681583" y="1377835"/>
                </a:lnTo>
                <a:close/>
              </a:path>
              <a:path extrusionOk="0" h="1377950" w="5112384">
                <a:moveTo>
                  <a:pt x="681583" y="0"/>
                </a:moveTo>
                <a:lnTo>
                  <a:pt x="590321" y="0"/>
                </a:lnTo>
                <a:lnTo>
                  <a:pt x="544372" y="72745"/>
                </a:lnTo>
                <a:lnTo>
                  <a:pt x="499059" y="146138"/>
                </a:lnTo>
                <a:lnTo>
                  <a:pt x="182524" y="650938"/>
                </a:lnTo>
                <a:lnTo>
                  <a:pt x="273786" y="650938"/>
                </a:lnTo>
                <a:lnTo>
                  <a:pt x="544372" y="218884"/>
                </a:lnTo>
                <a:lnTo>
                  <a:pt x="590321" y="146138"/>
                </a:lnTo>
                <a:lnTo>
                  <a:pt x="635622" y="72745"/>
                </a:lnTo>
                <a:lnTo>
                  <a:pt x="681583" y="0"/>
                </a:lnTo>
                <a:close/>
              </a:path>
              <a:path extrusionOk="0" h="1377950" w="5112384">
                <a:moveTo>
                  <a:pt x="864095" y="0"/>
                </a:moveTo>
                <a:lnTo>
                  <a:pt x="772833" y="0"/>
                </a:lnTo>
                <a:lnTo>
                  <a:pt x="726884" y="72745"/>
                </a:lnTo>
                <a:lnTo>
                  <a:pt x="681570" y="146138"/>
                </a:lnTo>
                <a:lnTo>
                  <a:pt x="635622" y="218884"/>
                </a:lnTo>
                <a:lnTo>
                  <a:pt x="590321" y="291642"/>
                </a:lnTo>
                <a:lnTo>
                  <a:pt x="365036" y="650938"/>
                </a:lnTo>
                <a:lnTo>
                  <a:pt x="456298" y="650938"/>
                </a:lnTo>
                <a:lnTo>
                  <a:pt x="635622" y="364388"/>
                </a:lnTo>
                <a:lnTo>
                  <a:pt x="681570" y="291642"/>
                </a:lnTo>
                <a:lnTo>
                  <a:pt x="726884" y="218884"/>
                </a:lnTo>
                <a:lnTo>
                  <a:pt x="772833" y="146138"/>
                </a:lnTo>
                <a:lnTo>
                  <a:pt x="818146" y="72745"/>
                </a:lnTo>
                <a:lnTo>
                  <a:pt x="864095" y="0"/>
                </a:lnTo>
                <a:close/>
              </a:path>
              <a:path extrusionOk="0" h="1377950" w="5112384">
                <a:moveTo>
                  <a:pt x="864108" y="1377835"/>
                </a:moveTo>
                <a:lnTo>
                  <a:pt x="818146" y="1305077"/>
                </a:lnTo>
                <a:lnTo>
                  <a:pt x="772845" y="1231684"/>
                </a:lnTo>
                <a:lnTo>
                  <a:pt x="726897" y="1158938"/>
                </a:lnTo>
                <a:lnTo>
                  <a:pt x="681570" y="1086180"/>
                </a:lnTo>
                <a:lnTo>
                  <a:pt x="635635" y="1013434"/>
                </a:lnTo>
                <a:lnTo>
                  <a:pt x="456311" y="726249"/>
                </a:lnTo>
                <a:lnTo>
                  <a:pt x="365036" y="726249"/>
                </a:lnTo>
                <a:lnTo>
                  <a:pt x="590321" y="1086180"/>
                </a:lnTo>
                <a:lnTo>
                  <a:pt x="635635" y="1158938"/>
                </a:lnTo>
                <a:lnTo>
                  <a:pt x="681570" y="1231684"/>
                </a:lnTo>
                <a:lnTo>
                  <a:pt x="726897" y="1305077"/>
                </a:lnTo>
                <a:lnTo>
                  <a:pt x="772845" y="1377835"/>
                </a:lnTo>
                <a:lnTo>
                  <a:pt x="864108" y="1377835"/>
                </a:lnTo>
                <a:close/>
              </a:path>
              <a:path extrusionOk="0" h="1377950" w="5112384">
                <a:moveTo>
                  <a:pt x="1046619" y="1377835"/>
                </a:moveTo>
                <a:lnTo>
                  <a:pt x="1000671" y="1305077"/>
                </a:lnTo>
                <a:lnTo>
                  <a:pt x="955357" y="1231684"/>
                </a:lnTo>
                <a:lnTo>
                  <a:pt x="909408" y="1158938"/>
                </a:lnTo>
                <a:lnTo>
                  <a:pt x="864095" y="1086180"/>
                </a:lnTo>
                <a:lnTo>
                  <a:pt x="818146" y="1013434"/>
                </a:lnTo>
                <a:lnTo>
                  <a:pt x="772845" y="940041"/>
                </a:lnTo>
                <a:lnTo>
                  <a:pt x="726884" y="867295"/>
                </a:lnTo>
                <a:lnTo>
                  <a:pt x="638822" y="726249"/>
                </a:lnTo>
                <a:lnTo>
                  <a:pt x="547560" y="726249"/>
                </a:lnTo>
                <a:lnTo>
                  <a:pt x="681583" y="940041"/>
                </a:lnTo>
                <a:lnTo>
                  <a:pt x="818146" y="1158938"/>
                </a:lnTo>
                <a:lnTo>
                  <a:pt x="864095" y="1231684"/>
                </a:lnTo>
                <a:lnTo>
                  <a:pt x="909408" y="1305077"/>
                </a:lnTo>
                <a:lnTo>
                  <a:pt x="955357" y="1377835"/>
                </a:lnTo>
                <a:lnTo>
                  <a:pt x="1046619" y="1377835"/>
                </a:lnTo>
                <a:close/>
              </a:path>
              <a:path extrusionOk="0" h="1377950" w="5112384">
                <a:moveTo>
                  <a:pt x="1046619" y="0"/>
                </a:moveTo>
                <a:lnTo>
                  <a:pt x="955357" y="0"/>
                </a:lnTo>
                <a:lnTo>
                  <a:pt x="909408" y="72745"/>
                </a:lnTo>
                <a:lnTo>
                  <a:pt x="864095" y="146138"/>
                </a:lnTo>
                <a:lnTo>
                  <a:pt x="818146" y="218884"/>
                </a:lnTo>
                <a:lnTo>
                  <a:pt x="681570" y="437781"/>
                </a:lnTo>
                <a:lnTo>
                  <a:pt x="547560" y="650938"/>
                </a:lnTo>
                <a:lnTo>
                  <a:pt x="638822" y="650938"/>
                </a:lnTo>
                <a:lnTo>
                  <a:pt x="726884" y="510540"/>
                </a:lnTo>
                <a:lnTo>
                  <a:pt x="772845" y="437781"/>
                </a:lnTo>
                <a:lnTo>
                  <a:pt x="818146" y="364388"/>
                </a:lnTo>
                <a:lnTo>
                  <a:pt x="864095" y="291642"/>
                </a:lnTo>
                <a:lnTo>
                  <a:pt x="909408" y="218884"/>
                </a:lnTo>
                <a:lnTo>
                  <a:pt x="955357" y="146138"/>
                </a:lnTo>
                <a:lnTo>
                  <a:pt x="1000671" y="72745"/>
                </a:lnTo>
                <a:lnTo>
                  <a:pt x="1046619" y="0"/>
                </a:lnTo>
                <a:close/>
              </a:path>
              <a:path extrusionOk="0" h="1377950" w="5112384">
                <a:moveTo>
                  <a:pt x="2527198" y="371411"/>
                </a:moveTo>
                <a:lnTo>
                  <a:pt x="2372766" y="371411"/>
                </a:lnTo>
                <a:lnTo>
                  <a:pt x="2372766" y="780491"/>
                </a:lnTo>
                <a:lnTo>
                  <a:pt x="2254643" y="636270"/>
                </a:lnTo>
                <a:lnTo>
                  <a:pt x="2037715" y="371411"/>
                </a:lnTo>
                <a:lnTo>
                  <a:pt x="1908810" y="371411"/>
                </a:lnTo>
                <a:lnTo>
                  <a:pt x="1908810" y="1045972"/>
                </a:lnTo>
                <a:lnTo>
                  <a:pt x="2062607" y="1045972"/>
                </a:lnTo>
                <a:lnTo>
                  <a:pt x="2062607" y="636270"/>
                </a:lnTo>
                <a:lnTo>
                  <a:pt x="2398928" y="1045972"/>
                </a:lnTo>
                <a:lnTo>
                  <a:pt x="2527198" y="1045972"/>
                </a:lnTo>
                <a:lnTo>
                  <a:pt x="2527198" y="780491"/>
                </a:lnTo>
                <a:lnTo>
                  <a:pt x="2527198" y="371411"/>
                </a:lnTo>
                <a:close/>
              </a:path>
              <a:path extrusionOk="0" h="1377950" w="5112384">
                <a:moveTo>
                  <a:pt x="2843111" y="371411"/>
                </a:moveTo>
                <a:lnTo>
                  <a:pt x="2686761" y="371411"/>
                </a:lnTo>
                <a:lnTo>
                  <a:pt x="2686761" y="1045972"/>
                </a:lnTo>
                <a:lnTo>
                  <a:pt x="2843111" y="1045972"/>
                </a:lnTo>
                <a:lnTo>
                  <a:pt x="2843111" y="371411"/>
                </a:lnTo>
                <a:close/>
              </a:path>
              <a:path extrusionOk="0" h="1377950" w="5112384">
                <a:moveTo>
                  <a:pt x="3587229" y="616483"/>
                </a:moveTo>
                <a:lnTo>
                  <a:pt x="3583114" y="568261"/>
                </a:lnTo>
                <a:lnTo>
                  <a:pt x="3570998" y="524624"/>
                </a:lnTo>
                <a:lnTo>
                  <a:pt x="3551275" y="485863"/>
                </a:lnTo>
                <a:lnTo>
                  <a:pt x="3524326" y="452247"/>
                </a:lnTo>
                <a:lnTo>
                  <a:pt x="3490518" y="424078"/>
                </a:lnTo>
                <a:lnTo>
                  <a:pt x="3450234" y="401624"/>
                </a:lnTo>
                <a:lnTo>
                  <a:pt x="3428962" y="394093"/>
                </a:lnTo>
                <a:lnTo>
                  <a:pt x="3428962" y="616483"/>
                </a:lnTo>
                <a:lnTo>
                  <a:pt x="3423221" y="656501"/>
                </a:lnTo>
                <a:lnTo>
                  <a:pt x="3405987" y="688797"/>
                </a:lnTo>
                <a:lnTo>
                  <a:pt x="3377260" y="712698"/>
                </a:lnTo>
                <a:lnTo>
                  <a:pt x="3337052" y="727532"/>
                </a:lnTo>
                <a:lnTo>
                  <a:pt x="3285363" y="732637"/>
                </a:lnTo>
                <a:lnTo>
                  <a:pt x="3158363" y="732637"/>
                </a:lnTo>
                <a:lnTo>
                  <a:pt x="3158363" y="499059"/>
                </a:lnTo>
                <a:lnTo>
                  <a:pt x="3285363" y="499059"/>
                </a:lnTo>
                <a:lnTo>
                  <a:pt x="3336810" y="504164"/>
                </a:lnTo>
                <a:lnTo>
                  <a:pt x="3376993" y="519074"/>
                </a:lnTo>
                <a:lnTo>
                  <a:pt x="3423158" y="575843"/>
                </a:lnTo>
                <a:lnTo>
                  <a:pt x="3428962" y="616483"/>
                </a:lnTo>
                <a:lnTo>
                  <a:pt x="3428962" y="394093"/>
                </a:lnTo>
                <a:lnTo>
                  <a:pt x="3403841" y="385178"/>
                </a:lnTo>
                <a:lnTo>
                  <a:pt x="3351746" y="375005"/>
                </a:lnTo>
                <a:lnTo>
                  <a:pt x="3294291" y="371411"/>
                </a:lnTo>
                <a:lnTo>
                  <a:pt x="3002648" y="371411"/>
                </a:lnTo>
                <a:lnTo>
                  <a:pt x="3002648" y="1045972"/>
                </a:lnTo>
                <a:lnTo>
                  <a:pt x="3158998" y="1045972"/>
                </a:lnTo>
                <a:lnTo>
                  <a:pt x="3158998" y="860259"/>
                </a:lnTo>
                <a:lnTo>
                  <a:pt x="3294291" y="860259"/>
                </a:lnTo>
                <a:lnTo>
                  <a:pt x="3351746" y="856856"/>
                </a:lnTo>
                <a:lnTo>
                  <a:pt x="3403841" y="846848"/>
                </a:lnTo>
                <a:lnTo>
                  <a:pt x="3450234" y="830529"/>
                </a:lnTo>
                <a:lnTo>
                  <a:pt x="3490518" y="808189"/>
                </a:lnTo>
                <a:lnTo>
                  <a:pt x="3524326" y="780122"/>
                </a:lnTo>
                <a:lnTo>
                  <a:pt x="3551275" y="746620"/>
                </a:lnTo>
                <a:lnTo>
                  <a:pt x="3570998" y="707986"/>
                </a:lnTo>
                <a:lnTo>
                  <a:pt x="3583114" y="664502"/>
                </a:lnTo>
                <a:lnTo>
                  <a:pt x="3587229" y="616483"/>
                </a:lnTo>
                <a:close/>
              </a:path>
              <a:path extrusionOk="0" h="1377950" w="5112384">
                <a:moveTo>
                  <a:pt x="4376026" y="709015"/>
                </a:moveTo>
                <a:lnTo>
                  <a:pt x="4372915" y="659485"/>
                </a:lnTo>
                <a:lnTo>
                  <a:pt x="4363796" y="613143"/>
                </a:lnTo>
                <a:lnTo>
                  <a:pt x="4348937" y="570217"/>
                </a:lnTo>
                <a:lnTo>
                  <a:pt x="4328630" y="530898"/>
                </a:lnTo>
                <a:lnTo>
                  <a:pt x="4306240" y="499694"/>
                </a:lnTo>
                <a:lnTo>
                  <a:pt x="4272800" y="463956"/>
                </a:lnTo>
                <a:lnTo>
                  <a:pt x="4237837" y="436765"/>
                </a:lnTo>
                <a:lnTo>
                  <a:pt x="4217759" y="425157"/>
                </a:lnTo>
                <a:lnTo>
                  <a:pt x="4217759" y="709015"/>
                </a:lnTo>
                <a:lnTo>
                  <a:pt x="4213733" y="755027"/>
                </a:lnTo>
                <a:lnTo>
                  <a:pt x="4201998" y="796112"/>
                </a:lnTo>
                <a:lnTo>
                  <a:pt x="4183024" y="831900"/>
                </a:lnTo>
                <a:lnTo>
                  <a:pt x="4157294" y="862025"/>
                </a:lnTo>
                <a:lnTo>
                  <a:pt x="4125264" y="886104"/>
                </a:lnTo>
                <a:lnTo>
                  <a:pt x="4087444" y="903770"/>
                </a:lnTo>
                <a:lnTo>
                  <a:pt x="4044302" y="914641"/>
                </a:lnTo>
                <a:lnTo>
                  <a:pt x="3996309" y="918349"/>
                </a:lnTo>
                <a:lnTo>
                  <a:pt x="3853992" y="917702"/>
                </a:lnTo>
                <a:lnTo>
                  <a:pt x="3853992" y="499694"/>
                </a:lnTo>
                <a:lnTo>
                  <a:pt x="3996309" y="499694"/>
                </a:lnTo>
                <a:lnTo>
                  <a:pt x="4044302" y="503377"/>
                </a:lnTo>
                <a:lnTo>
                  <a:pt x="4087444" y="514184"/>
                </a:lnTo>
                <a:lnTo>
                  <a:pt x="4125264" y="531761"/>
                </a:lnTo>
                <a:lnTo>
                  <a:pt x="4157294" y="555777"/>
                </a:lnTo>
                <a:lnTo>
                  <a:pt x="4183024" y="585851"/>
                </a:lnTo>
                <a:lnTo>
                  <a:pt x="4201998" y="621652"/>
                </a:lnTo>
                <a:lnTo>
                  <a:pt x="4213733" y="662825"/>
                </a:lnTo>
                <a:lnTo>
                  <a:pt x="4217759" y="709015"/>
                </a:lnTo>
                <a:lnTo>
                  <a:pt x="4217759" y="425157"/>
                </a:lnTo>
                <a:lnTo>
                  <a:pt x="4155249" y="395986"/>
                </a:lnTo>
                <a:lnTo>
                  <a:pt x="4108196" y="382828"/>
                </a:lnTo>
                <a:lnTo>
                  <a:pt x="4057662" y="374789"/>
                </a:lnTo>
                <a:lnTo>
                  <a:pt x="4003967" y="372059"/>
                </a:lnTo>
                <a:lnTo>
                  <a:pt x="3697630" y="372059"/>
                </a:lnTo>
                <a:lnTo>
                  <a:pt x="3697630" y="1045972"/>
                </a:lnTo>
                <a:lnTo>
                  <a:pt x="4003967" y="1045972"/>
                </a:lnTo>
                <a:lnTo>
                  <a:pt x="4057662" y="1043241"/>
                </a:lnTo>
                <a:lnTo>
                  <a:pt x="4108196" y="1035189"/>
                </a:lnTo>
                <a:lnTo>
                  <a:pt x="4155249" y="1022045"/>
                </a:lnTo>
                <a:lnTo>
                  <a:pt x="4198556" y="1003998"/>
                </a:lnTo>
                <a:lnTo>
                  <a:pt x="4237837" y="981265"/>
                </a:lnTo>
                <a:lnTo>
                  <a:pt x="4272800" y="954074"/>
                </a:lnTo>
                <a:lnTo>
                  <a:pt x="4303153" y="922629"/>
                </a:lnTo>
                <a:lnTo>
                  <a:pt x="4328630" y="887145"/>
                </a:lnTo>
                <a:lnTo>
                  <a:pt x="4348937" y="847826"/>
                </a:lnTo>
                <a:lnTo>
                  <a:pt x="4363796" y="804887"/>
                </a:lnTo>
                <a:lnTo>
                  <a:pt x="4372915" y="758545"/>
                </a:lnTo>
                <a:lnTo>
                  <a:pt x="4376026" y="709015"/>
                </a:lnTo>
                <a:close/>
              </a:path>
              <a:path extrusionOk="0" h="1377950" w="5112384">
                <a:moveTo>
                  <a:pt x="5111839" y="862177"/>
                </a:moveTo>
                <a:lnTo>
                  <a:pt x="5106200" y="814527"/>
                </a:lnTo>
                <a:lnTo>
                  <a:pt x="5089995" y="773684"/>
                </a:lnTo>
                <a:lnTo>
                  <a:pt x="5081067" y="761987"/>
                </a:lnTo>
                <a:lnTo>
                  <a:pt x="5064290" y="740003"/>
                </a:lnTo>
                <a:lnTo>
                  <a:pt x="5030152" y="713854"/>
                </a:lnTo>
                <a:lnTo>
                  <a:pt x="4988674" y="695617"/>
                </a:lnTo>
                <a:lnTo>
                  <a:pt x="5026507" y="669429"/>
                </a:lnTo>
                <a:lnTo>
                  <a:pt x="5043602" y="648398"/>
                </a:lnTo>
                <a:lnTo>
                  <a:pt x="5054892" y="634504"/>
                </a:lnTo>
                <a:lnTo>
                  <a:pt x="5072494" y="593128"/>
                </a:lnTo>
                <a:lnTo>
                  <a:pt x="5078019" y="547560"/>
                </a:lnTo>
                <a:lnTo>
                  <a:pt x="5073967" y="509778"/>
                </a:lnTo>
                <a:lnTo>
                  <a:pt x="5066728" y="489470"/>
                </a:lnTo>
                <a:lnTo>
                  <a:pt x="5061826" y="475716"/>
                </a:lnTo>
                <a:lnTo>
                  <a:pt x="5041671" y="445757"/>
                </a:lnTo>
                <a:lnTo>
                  <a:pt x="5013566" y="420319"/>
                </a:lnTo>
                <a:lnTo>
                  <a:pt x="4977562" y="399821"/>
                </a:lnTo>
                <a:lnTo>
                  <a:pt x="4954854" y="391985"/>
                </a:lnTo>
                <a:lnTo>
                  <a:pt x="4954854" y="845591"/>
                </a:lnTo>
                <a:lnTo>
                  <a:pt x="4946802" y="882510"/>
                </a:lnTo>
                <a:lnTo>
                  <a:pt x="4923028" y="908367"/>
                </a:lnTo>
                <a:lnTo>
                  <a:pt x="4884051" y="923582"/>
                </a:lnTo>
                <a:lnTo>
                  <a:pt x="4830407" y="928547"/>
                </a:lnTo>
                <a:lnTo>
                  <a:pt x="4648530" y="928547"/>
                </a:lnTo>
                <a:lnTo>
                  <a:pt x="4648530" y="761987"/>
                </a:lnTo>
                <a:lnTo>
                  <a:pt x="4830407" y="761987"/>
                </a:lnTo>
                <a:lnTo>
                  <a:pt x="4884051" y="767054"/>
                </a:lnTo>
                <a:lnTo>
                  <a:pt x="4923028" y="782485"/>
                </a:lnTo>
                <a:lnTo>
                  <a:pt x="4946802" y="808558"/>
                </a:lnTo>
                <a:lnTo>
                  <a:pt x="4954854" y="845591"/>
                </a:lnTo>
                <a:lnTo>
                  <a:pt x="4954854" y="391985"/>
                </a:lnTo>
                <a:lnTo>
                  <a:pt x="4933721" y="384670"/>
                </a:lnTo>
                <a:lnTo>
                  <a:pt x="4921034" y="382371"/>
                </a:lnTo>
                <a:lnTo>
                  <a:pt x="4921034" y="568617"/>
                </a:lnTo>
                <a:lnTo>
                  <a:pt x="4913363" y="603427"/>
                </a:lnTo>
                <a:lnTo>
                  <a:pt x="4890795" y="628370"/>
                </a:lnTo>
                <a:lnTo>
                  <a:pt x="4853991" y="643382"/>
                </a:lnTo>
                <a:lnTo>
                  <a:pt x="4803597" y="648398"/>
                </a:lnTo>
                <a:lnTo>
                  <a:pt x="4648530" y="648398"/>
                </a:lnTo>
                <a:lnTo>
                  <a:pt x="4648530" y="489470"/>
                </a:lnTo>
                <a:lnTo>
                  <a:pt x="4803597" y="489470"/>
                </a:lnTo>
                <a:lnTo>
                  <a:pt x="4853991" y="494398"/>
                </a:lnTo>
                <a:lnTo>
                  <a:pt x="4890795" y="509181"/>
                </a:lnTo>
                <a:lnTo>
                  <a:pt x="4913363" y="533908"/>
                </a:lnTo>
                <a:lnTo>
                  <a:pt x="4921034" y="568617"/>
                </a:lnTo>
                <a:lnTo>
                  <a:pt x="4921034" y="382371"/>
                </a:lnTo>
                <a:lnTo>
                  <a:pt x="4882096" y="375272"/>
                </a:lnTo>
                <a:lnTo>
                  <a:pt x="4822749" y="372059"/>
                </a:lnTo>
                <a:lnTo>
                  <a:pt x="4493450" y="372059"/>
                </a:lnTo>
                <a:lnTo>
                  <a:pt x="4493450" y="1045972"/>
                </a:lnTo>
                <a:lnTo>
                  <a:pt x="4841900" y="1045972"/>
                </a:lnTo>
                <a:lnTo>
                  <a:pt x="4904435" y="1042835"/>
                </a:lnTo>
                <a:lnTo>
                  <a:pt x="4958918" y="1033589"/>
                </a:lnTo>
                <a:lnTo>
                  <a:pt x="5005273" y="1018451"/>
                </a:lnTo>
                <a:lnTo>
                  <a:pt x="5043398" y="997635"/>
                </a:lnTo>
                <a:lnTo>
                  <a:pt x="5073205" y="971372"/>
                </a:lnTo>
                <a:lnTo>
                  <a:pt x="5098631" y="928547"/>
                </a:lnTo>
                <a:lnTo>
                  <a:pt x="5107521" y="903427"/>
                </a:lnTo>
                <a:lnTo>
                  <a:pt x="5111839" y="862177"/>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13" name="Google Shape;213;p42"/>
          <p:cNvPicPr preferRelativeResize="0"/>
          <p:nvPr/>
        </p:nvPicPr>
        <p:blipFill rotWithShape="1">
          <a:blip r:embed="rId3">
            <a:alphaModFix/>
          </a:blip>
          <a:srcRect b="0" l="0" r="0" t="0"/>
          <a:stretch/>
        </p:blipFill>
        <p:spPr>
          <a:xfrm>
            <a:off x="10244671" y="5724274"/>
            <a:ext cx="935044" cy="68886"/>
          </a:xfrm>
          <a:prstGeom prst="rect">
            <a:avLst/>
          </a:prstGeom>
          <a:noFill/>
          <a:ln>
            <a:noFill/>
          </a:ln>
        </p:spPr>
      </p:pic>
      <p:pic>
        <p:nvPicPr>
          <p:cNvPr id="214" name="Google Shape;214;p42"/>
          <p:cNvPicPr preferRelativeResize="0"/>
          <p:nvPr/>
        </p:nvPicPr>
        <p:blipFill rotWithShape="1">
          <a:blip r:embed="rId4">
            <a:alphaModFix/>
          </a:blip>
          <a:srcRect b="0" l="0" r="0" t="0"/>
          <a:stretch/>
        </p:blipFill>
        <p:spPr>
          <a:xfrm>
            <a:off x="9740381" y="5581478"/>
            <a:ext cx="1935357" cy="75464"/>
          </a:xfrm>
          <a:prstGeom prst="rect">
            <a:avLst/>
          </a:prstGeom>
          <a:noFill/>
          <a:ln>
            <a:noFill/>
          </a:ln>
        </p:spPr>
      </p:pic>
      <p:sp>
        <p:nvSpPr>
          <p:cNvPr id="215" name="Google Shape;215;p42"/>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16" name="Google Shape;216;p42"/>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17" name="Google Shape;217;p42"/>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218" name="Shape 218"/>
        <p:cNvGrpSpPr/>
        <p:nvPr/>
      </p:nvGrpSpPr>
      <p:grpSpPr>
        <a:xfrm>
          <a:off x="0" y="0"/>
          <a:ext cx="0" cy="0"/>
          <a:chOff x="0" y="0"/>
          <a:chExt cx="0" cy="0"/>
        </a:xfrm>
      </p:grpSpPr>
      <p:pic>
        <p:nvPicPr>
          <p:cNvPr id="219" name="Google Shape;219;p43"/>
          <p:cNvPicPr preferRelativeResize="0"/>
          <p:nvPr/>
        </p:nvPicPr>
        <p:blipFill rotWithShape="1">
          <a:blip r:embed="rId2">
            <a:alphaModFix/>
          </a:blip>
          <a:srcRect b="0" l="0" r="0" t="0"/>
          <a:stretch/>
        </p:blipFill>
        <p:spPr>
          <a:xfrm>
            <a:off x="0" y="0"/>
            <a:ext cx="12191144" cy="6857519"/>
          </a:xfrm>
          <a:prstGeom prst="rect">
            <a:avLst/>
          </a:prstGeom>
          <a:noFill/>
          <a:ln>
            <a:noFill/>
          </a:ln>
        </p:spPr>
      </p:pic>
      <p:sp>
        <p:nvSpPr>
          <p:cNvPr id="220" name="Google Shape;220;p43"/>
          <p:cNvSpPr/>
          <p:nvPr/>
        </p:nvSpPr>
        <p:spPr>
          <a:xfrm>
            <a:off x="7734300" y="1523893"/>
            <a:ext cx="3951751" cy="4834761"/>
          </a:xfrm>
          <a:custGeom>
            <a:rect b="b" l="l" r="r" t="t"/>
            <a:pathLst>
              <a:path extrusionOk="0" h="7958455" w="6504940">
                <a:moveTo>
                  <a:pt x="6504555" y="0"/>
                </a:moveTo>
                <a:lnTo>
                  <a:pt x="0" y="0"/>
                </a:lnTo>
                <a:lnTo>
                  <a:pt x="0" y="7957872"/>
                </a:lnTo>
                <a:lnTo>
                  <a:pt x="6504555" y="7957872"/>
                </a:lnTo>
                <a:lnTo>
                  <a:pt x="6504555" y="0"/>
                </a:lnTo>
                <a:close/>
              </a:path>
            </a:pathLst>
          </a:custGeom>
          <a:solidFill>
            <a:srgbClr val="F2F2F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1" name="Google Shape;221;p43"/>
          <p:cNvSpPr/>
          <p:nvPr/>
        </p:nvSpPr>
        <p:spPr>
          <a:xfrm>
            <a:off x="508000" y="1142920"/>
            <a:ext cx="2119379" cy="1313136"/>
          </a:xfrm>
          <a:custGeom>
            <a:rect b="b" l="l" r="r" t="t"/>
            <a:pathLst>
              <a:path extrusionOk="0" h="2161540" w="3488690">
                <a:moveTo>
                  <a:pt x="3488396" y="0"/>
                </a:moveTo>
                <a:lnTo>
                  <a:pt x="0" y="0"/>
                </a:lnTo>
                <a:lnTo>
                  <a:pt x="0" y="2161462"/>
                </a:lnTo>
                <a:lnTo>
                  <a:pt x="3488396" y="2161462"/>
                </a:lnTo>
                <a:lnTo>
                  <a:pt x="3488396" y="0"/>
                </a:lnTo>
                <a:close/>
              </a:path>
            </a:pathLst>
          </a:custGeom>
          <a:solidFill>
            <a:srgbClr val="223E7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2" name="Google Shape;222;p43"/>
          <p:cNvSpPr/>
          <p:nvPr/>
        </p:nvSpPr>
        <p:spPr>
          <a:xfrm>
            <a:off x="511132" y="1147541"/>
            <a:ext cx="2116293" cy="1308506"/>
          </a:xfrm>
          <a:custGeom>
            <a:rect b="b" l="l" r="r" t="t"/>
            <a:pathLst>
              <a:path extrusionOk="0" h="2153920" w="3483610">
                <a:moveTo>
                  <a:pt x="3483234" y="0"/>
                </a:moveTo>
                <a:lnTo>
                  <a:pt x="0" y="2153840"/>
                </a:lnTo>
                <a:lnTo>
                  <a:pt x="3483234" y="2153840"/>
                </a:lnTo>
                <a:lnTo>
                  <a:pt x="3483234" y="0"/>
                </a:lnTo>
                <a:close/>
              </a:path>
            </a:pathLst>
          </a:custGeom>
          <a:solidFill>
            <a:srgbClr val="0C964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3" name="Google Shape;223;p43"/>
          <p:cNvSpPr/>
          <p:nvPr/>
        </p:nvSpPr>
        <p:spPr>
          <a:xfrm>
            <a:off x="726236" y="1289292"/>
            <a:ext cx="387691" cy="387691"/>
          </a:xfrm>
          <a:custGeom>
            <a:rect b="b" l="l" r="r" t="t"/>
            <a:pathLst>
              <a:path extrusionOk="0" h="638175" w="638175">
                <a:moveTo>
                  <a:pt x="484695" y="317220"/>
                </a:moveTo>
                <a:lnTo>
                  <a:pt x="478751" y="272961"/>
                </a:lnTo>
                <a:lnTo>
                  <a:pt x="461975" y="233184"/>
                </a:lnTo>
                <a:lnTo>
                  <a:pt x="435940" y="199491"/>
                </a:lnTo>
                <a:lnTo>
                  <a:pt x="402247" y="173469"/>
                </a:lnTo>
                <a:lnTo>
                  <a:pt x="362483" y="156679"/>
                </a:lnTo>
                <a:lnTo>
                  <a:pt x="318223" y="150736"/>
                </a:lnTo>
                <a:lnTo>
                  <a:pt x="273964" y="156679"/>
                </a:lnTo>
                <a:lnTo>
                  <a:pt x="234200" y="173469"/>
                </a:lnTo>
                <a:lnTo>
                  <a:pt x="200507" y="199491"/>
                </a:lnTo>
                <a:lnTo>
                  <a:pt x="174472" y="233184"/>
                </a:lnTo>
                <a:lnTo>
                  <a:pt x="157695" y="272961"/>
                </a:lnTo>
                <a:lnTo>
                  <a:pt x="151752" y="317220"/>
                </a:lnTo>
                <a:lnTo>
                  <a:pt x="157695" y="361467"/>
                </a:lnTo>
                <a:lnTo>
                  <a:pt x="174472" y="401243"/>
                </a:lnTo>
                <a:lnTo>
                  <a:pt x="200507" y="434936"/>
                </a:lnTo>
                <a:lnTo>
                  <a:pt x="234200" y="460959"/>
                </a:lnTo>
                <a:lnTo>
                  <a:pt x="273964" y="477748"/>
                </a:lnTo>
                <a:lnTo>
                  <a:pt x="318223" y="483692"/>
                </a:lnTo>
                <a:lnTo>
                  <a:pt x="362483" y="477748"/>
                </a:lnTo>
                <a:lnTo>
                  <a:pt x="402247" y="460959"/>
                </a:lnTo>
                <a:lnTo>
                  <a:pt x="435940" y="434936"/>
                </a:lnTo>
                <a:lnTo>
                  <a:pt x="461975" y="401243"/>
                </a:lnTo>
                <a:lnTo>
                  <a:pt x="478751" y="361467"/>
                </a:lnTo>
                <a:lnTo>
                  <a:pt x="484695" y="317220"/>
                </a:lnTo>
                <a:close/>
              </a:path>
              <a:path extrusionOk="0" h="638175" w="638175">
                <a:moveTo>
                  <a:pt x="637552" y="318782"/>
                </a:moveTo>
                <a:lnTo>
                  <a:pt x="503910" y="269443"/>
                </a:lnTo>
                <a:lnTo>
                  <a:pt x="503910" y="317207"/>
                </a:lnTo>
                <a:lnTo>
                  <a:pt x="497268" y="366572"/>
                </a:lnTo>
                <a:lnTo>
                  <a:pt x="478561" y="410933"/>
                </a:lnTo>
                <a:lnTo>
                  <a:pt x="449529" y="448513"/>
                </a:lnTo>
                <a:lnTo>
                  <a:pt x="411949" y="477545"/>
                </a:lnTo>
                <a:lnTo>
                  <a:pt x="367588" y="496265"/>
                </a:lnTo>
                <a:lnTo>
                  <a:pt x="318223" y="502894"/>
                </a:lnTo>
                <a:lnTo>
                  <a:pt x="268859" y="496265"/>
                </a:lnTo>
                <a:lnTo>
                  <a:pt x="224510" y="477545"/>
                </a:lnTo>
                <a:lnTo>
                  <a:pt x="194068" y="454037"/>
                </a:lnTo>
                <a:lnTo>
                  <a:pt x="157886" y="410933"/>
                </a:lnTo>
                <a:lnTo>
                  <a:pt x="139166" y="366572"/>
                </a:lnTo>
                <a:lnTo>
                  <a:pt x="132537" y="317207"/>
                </a:lnTo>
                <a:lnTo>
                  <a:pt x="139166" y="267855"/>
                </a:lnTo>
                <a:lnTo>
                  <a:pt x="157886" y="223494"/>
                </a:lnTo>
                <a:lnTo>
                  <a:pt x="186918" y="185915"/>
                </a:lnTo>
                <a:lnTo>
                  <a:pt x="190004" y="183540"/>
                </a:lnTo>
                <a:lnTo>
                  <a:pt x="224510" y="156883"/>
                </a:lnTo>
                <a:lnTo>
                  <a:pt x="268859" y="138163"/>
                </a:lnTo>
                <a:lnTo>
                  <a:pt x="299605" y="134035"/>
                </a:lnTo>
                <a:lnTo>
                  <a:pt x="318223" y="131533"/>
                </a:lnTo>
                <a:lnTo>
                  <a:pt x="367588" y="138163"/>
                </a:lnTo>
                <a:lnTo>
                  <a:pt x="411949" y="156883"/>
                </a:lnTo>
                <a:lnTo>
                  <a:pt x="449529" y="185915"/>
                </a:lnTo>
                <a:lnTo>
                  <a:pt x="478561" y="223494"/>
                </a:lnTo>
                <a:lnTo>
                  <a:pt x="497268" y="267855"/>
                </a:lnTo>
                <a:lnTo>
                  <a:pt x="503910" y="317207"/>
                </a:lnTo>
                <a:lnTo>
                  <a:pt x="503910" y="269443"/>
                </a:lnTo>
                <a:lnTo>
                  <a:pt x="503529" y="269290"/>
                </a:lnTo>
                <a:lnTo>
                  <a:pt x="574776" y="183540"/>
                </a:lnTo>
                <a:lnTo>
                  <a:pt x="594842" y="159397"/>
                </a:lnTo>
                <a:lnTo>
                  <a:pt x="454025" y="183540"/>
                </a:lnTo>
                <a:lnTo>
                  <a:pt x="462508" y="134035"/>
                </a:lnTo>
                <a:lnTo>
                  <a:pt x="478167" y="42710"/>
                </a:lnTo>
                <a:lnTo>
                  <a:pt x="368287" y="134035"/>
                </a:lnTo>
                <a:lnTo>
                  <a:pt x="367360" y="131533"/>
                </a:lnTo>
                <a:lnTo>
                  <a:pt x="318782" y="0"/>
                </a:lnTo>
                <a:lnTo>
                  <a:pt x="269290" y="134035"/>
                </a:lnTo>
                <a:lnTo>
                  <a:pt x="159397" y="42710"/>
                </a:lnTo>
                <a:lnTo>
                  <a:pt x="183527" y="183540"/>
                </a:lnTo>
                <a:lnTo>
                  <a:pt x="42710" y="159397"/>
                </a:lnTo>
                <a:lnTo>
                  <a:pt x="134035" y="269290"/>
                </a:lnTo>
                <a:lnTo>
                  <a:pt x="0" y="318782"/>
                </a:lnTo>
                <a:lnTo>
                  <a:pt x="134035" y="368287"/>
                </a:lnTo>
                <a:lnTo>
                  <a:pt x="42710" y="478167"/>
                </a:lnTo>
                <a:lnTo>
                  <a:pt x="183527" y="454037"/>
                </a:lnTo>
                <a:lnTo>
                  <a:pt x="159397" y="594855"/>
                </a:lnTo>
                <a:lnTo>
                  <a:pt x="269290" y="503542"/>
                </a:lnTo>
                <a:lnTo>
                  <a:pt x="318782" y="637565"/>
                </a:lnTo>
                <a:lnTo>
                  <a:pt x="368287" y="503542"/>
                </a:lnTo>
                <a:lnTo>
                  <a:pt x="478167" y="594855"/>
                </a:lnTo>
                <a:lnTo>
                  <a:pt x="462508" y="503542"/>
                </a:lnTo>
                <a:lnTo>
                  <a:pt x="462407" y="502894"/>
                </a:lnTo>
                <a:lnTo>
                  <a:pt x="454025" y="454037"/>
                </a:lnTo>
                <a:lnTo>
                  <a:pt x="594842" y="478167"/>
                </a:lnTo>
                <a:lnTo>
                  <a:pt x="574789" y="454037"/>
                </a:lnTo>
                <a:lnTo>
                  <a:pt x="503529" y="368287"/>
                </a:lnTo>
                <a:lnTo>
                  <a:pt x="637552" y="318782"/>
                </a:lnTo>
                <a:close/>
              </a:path>
            </a:pathLst>
          </a:custGeom>
          <a:solidFill>
            <a:srgbClr val="FBD00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4" name="Google Shape;224;p43"/>
          <p:cNvSpPr/>
          <p:nvPr/>
        </p:nvSpPr>
        <p:spPr>
          <a:xfrm>
            <a:off x="507999" y="1142920"/>
            <a:ext cx="2119379" cy="1313521"/>
          </a:xfrm>
          <a:custGeom>
            <a:rect b="b" l="l" r="r" t="t"/>
            <a:pathLst>
              <a:path extrusionOk="0" h="2162175" w="3488690">
                <a:moveTo>
                  <a:pt x="3488396" y="0"/>
                </a:moveTo>
                <a:lnTo>
                  <a:pt x="2708430" y="0"/>
                </a:lnTo>
                <a:lnTo>
                  <a:pt x="0" y="1812782"/>
                </a:lnTo>
                <a:lnTo>
                  <a:pt x="0" y="2161881"/>
                </a:lnTo>
                <a:lnTo>
                  <a:pt x="4481" y="2161881"/>
                </a:lnTo>
                <a:lnTo>
                  <a:pt x="5162" y="2161462"/>
                </a:lnTo>
                <a:lnTo>
                  <a:pt x="751736" y="2161462"/>
                </a:lnTo>
                <a:lnTo>
                  <a:pt x="3488396" y="329770"/>
                </a:lnTo>
                <a:lnTo>
                  <a:pt x="3488396"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5" name="Google Shape;225;p43"/>
          <p:cNvSpPr/>
          <p:nvPr/>
        </p:nvSpPr>
        <p:spPr>
          <a:xfrm>
            <a:off x="507999" y="1142920"/>
            <a:ext cx="2119379" cy="1313521"/>
          </a:xfrm>
          <a:custGeom>
            <a:rect b="b" l="l" r="r" t="t"/>
            <a:pathLst>
              <a:path extrusionOk="0" h="2162175" w="3488690">
                <a:moveTo>
                  <a:pt x="3488396" y="0"/>
                </a:moveTo>
                <a:lnTo>
                  <a:pt x="2896194" y="0"/>
                </a:lnTo>
                <a:lnTo>
                  <a:pt x="0" y="1938464"/>
                </a:lnTo>
                <a:lnTo>
                  <a:pt x="0" y="2161881"/>
                </a:lnTo>
                <a:lnTo>
                  <a:pt x="4481" y="2161881"/>
                </a:lnTo>
                <a:lnTo>
                  <a:pt x="5162" y="2161462"/>
                </a:lnTo>
                <a:lnTo>
                  <a:pt x="563972" y="2161462"/>
                </a:lnTo>
                <a:lnTo>
                  <a:pt x="3488396" y="204088"/>
                </a:lnTo>
                <a:lnTo>
                  <a:pt x="3488396" y="0"/>
                </a:lnTo>
                <a:close/>
              </a:path>
            </a:pathLst>
          </a:custGeom>
          <a:solidFill>
            <a:srgbClr val="D31F3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6" name="Google Shape;226;p43"/>
          <p:cNvSpPr txBox="1"/>
          <p:nvPr>
            <p:ph type="title"/>
          </p:nvPr>
        </p:nvSpPr>
        <p:spPr>
          <a:xfrm>
            <a:off x="487598" y="351425"/>
            <a:ext cx="10967100" cy="371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27" name="Google Shape;227;p43"/>
          <p:cNvSpPr txBox="1"/>
          <p:nvPr>
            <p:ph idx="1" type="body"/>
          </p:nvPr>
        </p:nvSpPr>
        <p:spPr>
          <a:xfrm>
            <a:off x="60960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228" name="Google Shape;228;p43"/>
          <p:cNvSpPr txBox="1"/>
          <p:nvPr>
            <p:ph idx="2" type="body"/>
          </p:nvPr>
        </p:nvSpPr>
        <p:spPr>
          <a:xfrm>
            <a:off x="627888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229" name="Google Shape;229;p43"/>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30" name="Google Shape;230;p43"/>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31" name="Google Shape;231;p43"/>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32" name="Shape 232"/>
        <p:cNvGrpSpPr/>
        <p:nvPr/>
      </p:nvGrpSpPr>
      <p:grpSpPr>
        <a:xfrm>
          <a:off x="0" y="0"/>
          <a:ext cx="0" cy="0"/>
          <a:chOff x="0" y="0"/>
          <a:chExt cx="0" cy="0"/>
        </a:xfrm>
      </p:grpSpPr>
      <p:sp>
        <p:nvSpPr>
          <p:cNvPr id="233" name="Google Shape;233;p44"/>
          <p:cNvSpPr txBox="1"/>
          <p:nvPr>
            <p:ph type="ctrTitle"/>
          </p:nvPr>
        </p:nvSpPr>
        <p:spPr>
          <a:xfrm>
            <a:off x="914400" y="2125980"/>
            <a:ext cx="10363200" cy="1440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34" name="Google Shape;234;p44"/>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1600">
                <a:solidFill>
                  <a:schemeClr val="dk1"/>
                </a:solidFill>
                <a:latin typeface="Montserrat"/>
                <a:ea typeface="Montserrat"/>
                <a:cs typeface="Montserrat"/>
                <a:sym typeface="Montserrat"/>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35" name="Google Shape;235;p44"/>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36" name="Google Shape;236;p44"/>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37" name="Google Shape;237;p44"/>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14" name="Shape 14"/>
        <p:cNvGrpSpPr/>
        <p:nvPr/>
      </p:nvGrpSpPr>
      <p:grpSpPr>
        <a:xfrm>
          <a:off x="0" y="0"/>
          <a:ext cx="0" cy="0"/>
          <a:chOff x="0" y="0"/>
          <a:chExt cx="0" cy="0"/>
        </a:xfrm>
      </p:grpSpPr>
      <p:sp>
        <p:nvSpPr>
          <p:cNvPr id="15" name="Google Shape;15;p5"/>
          <p:cNvSpPr txBox="1"/>
          <p:nvPr>
            <p:ph idx="12" type="sldNum"/>
          </p:nvPr>
        </p:nvSpPr>
        <p:spPr>
          <a:xfrm>
            <a:off x="11409045" y="6333135"/>
            <a:ext cx="731700" cy="525000"/>
          </a:xfrm>
          <a:prstGeom prst="rect">
            <a:avLst/>
          </a:prstGeom>
          <a:noFill/>
          <a:ln>
            <a:noFill/>
          </a:ln>
        </p:spPr>
        <p:txBody>
          <a:bodyPr anchorCtr="0" anchor="t" bIns="111750" lIns="111750" spcFirstLastPara="1" rIns="111750" wrap="square" tIns="111750">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8" name="Shape 238"/>
        <p:cNvGrpSpPr/>
        <p:nvPr/>
      </p:nvGrpSpPr>
      <p:grpSpPr>
        <a:xfrm>
          <a:off x="0" y="0"/>
          <a:ext cx="0" cy="0"/>
          <a:chOff x="0" y="0"/>
          <a:chExt cx="0" cy="0"/>
        </a:xfrm>
      </p:grpSpPr>
      <p:pic>
        <p:nvPicPr>
          <p:cNvPr id="239" name="Google Shape;239;p45"/>
          <p:cNvPicPr preferRelativeResize="0"/>
          <p:nvPr/>
        </p:nvPicPr>
        <p:blipFill rotWithShape="1">
          <a:blip r:embed="rId2">
            <a:alphaModFix/>
          </a:blip>
          <a:srcRect b="0" l="0" r="0" t="0"/>
          <a:stretch/>
        </p:blipFill>
        <p:spPr>
          <a:xfrm flipH="1" rot="10800000">
            <a:off x="0" y="68"/>
            <a:ext cx="12186847" cy="945700"/>
          </a:xfrm>
          <a:prstGeom prst="rect">
            <a:avLst/>
          </a:prstGeom>
          <a:noFill/>
          <a:ln>
            <a:noFill/>
          </a:ln>
        </p:spPr>
      </p:pic>
      <p:sp>
        <p:nvSpPr>
          <p:cNvPr id="240" name="Google Shape;240;p45"/>
          <p:cNvSpPr txBox="1"/>
          <p:nvPr>
            <p:ph type="title"/>
          </p:nvPr>
        </p:nvSpPr>
        <p:spPr>
          <a:xfrm>
            <a:off x="618603" y="248230"/>
            <a:ext cx="10940700" cy="570600"/>
          </a:xfrm>
          <a:prstGeom prst="rect">
            <a:avLst/>
          </a:prstGeom>
        </p:spPr>
        <p:txBody>
          <a:bodyPr anchorCtr="0" anchor="ctr" bIns="0" lIns="0" spcFirstLastPara="1" rIns="0" wrap="square" tIns="0">
            <a:spAutoFit/>
          </a:bodyPr>
          <a:lstStyle>
            <a:lvl1pPr lvl="0">
              <a:spcBef>
                <a:spcPts val="0"/>
              </a:spcBef>
              <a:spcAft>
                <a:spcPts val="0"/>
              </a:spcAft>
              <a:buClr>
                <a:schemeClr val="lt1"/>
              </a:buClr>
              <a:buSzPts val="3200"/>
              <a:buNone/>
              <a:defRPr b="1" sz="3200">
                <a:solidFill>
                  <a:schemeClr val="lt1"/>
                </a:solidFill>
              </a:defRPr>
            </a:lvl1pPr>
            <a:lvl2pPr lvl="1">
              <a:spcBef>
                <a:spcPts val="0"/>
              </a:spcBef>
              <a:spcAft>
                <a:spcPts val="0"/>
              </a:spcAft>
              <a:buClr>
                <a:schemeClr val="lt1"/>
              </a:buClr>
              <a:buSzPts val="3300"/>
              <a:buNone/>
              <a:defRPr b="1" sz="3300">
                <a:solidFill>
                  <a:schemeClr val="lt1"/>
                </a:solidFill>
              </a:defRPr>
            </a:lvl2pPr>
            <a:lvl3pPr lvl="2">
              <a:spcBef>
                <a:spcPts val="0"/>
              </a:spcBef>
              <a:spcAft>
                <a:spcPts val="0"/>
              </a:spcAft>
              <a:buClr>
                <a:schemeClr val="lt1"/>
              </a:buClr>
              <a:buSzPts val="3300"/>
              <a:buNone/>
              <a:defRPr b="1" sz="3300">
                <a:solidFill>
                  <a:schemeClr val="lt1"/>
                </a:solidFill>
              </a:defRPr>
            </a:lvl3pPr>
            <a:lvl4pPr lvl="3">
              <a:spcBef>
                <a:spcPts val="0"/>
              </a:spcBef>
              <a:spcAft>
                <a:spcPts val="0"/>
              </a:spcAft>
              <a:buClr>
                <a:schemeClr val="lt1"/>
              </a:buClr>
              <a:buSzPts val="3300"/>
              <a:buNone/>
              <a:defRPr b="1" sz="3300">
                <a:solidFill>
                  <a:schemeClr val="lt1"/>
                </a:solidFill>
              </a:defRPr>
            </a:lvl4pPr>
            <a:lvl5pPr lvl="4">
              <a:spcBef>
                <a:spcPts val="0"/>
              </a:spcBef>
              <a:spcAft>
                <a:spcPts val="0"/>
              </a:spcAft>
              <a:buClr>
                <a:schemeClr val="lt1"/>
              </a:buClr>
              <a:buSzPts val="3300"/>
              <a:buNone/>
              <a:defRPr b="1" sz="3300">
                <a:solidFill>
                  <a:schemeClr val="lt1"/>
                </a:solidFill>
              </a:defRPr>
            </a:lvl5pPr>
            <a:lvl6pPr lvl="5">
              <a:spcBef>
                <a:spcPts val="0"/>
              </a:spcBef>
              <a:spcAft>
                <a:spcPts val="0"/>
              </a:spcAft>
              <a:buClr>
                <a:schemeClr val="lt1"/>
              </a:buClr>
              <a:buSzPts val="3300"/>
              <a:buNone/>
              <a:defRPr b="1" sz="3300">
                <a:solidFill>
                  <a:schemeClr val="lt1"/>
                </a:solidFill>
              </a:defRPr>
            </a:lvl6pPr>
            <a:lvl7pPr lvl="6">
              <a:spcBef>
                <a:spcPts val="0"/>
              </a:spcBef>
              <a:spcAft>
                <a:spcPts val="0"/>
              </a:spcAft>
              <a:buClr>
                <a:schemeClr val="lt1"/>
              </a:buClr>
              <a:buSzPts val="3300"/>
              <a:buNone/>
              <a:defRPr b="1" sz="3300">
                <a:solidFill>
                  <a:schemeClr val="lt1"/>
                </a:solidFill>
              </a:defRPr>
            </a:lvl7pPr>
            <a:lvl8pPr lvl="7">
              <a:spcBef>
                <a:spcPts val="0"/>
              </a:spcBef>
              <a:spcAft>
                <a:spcPts val="0"/>
              </a:spcAft>
              <a:buClr>
                <a:schemeClr val="lt1"/>
              </a:buClr>
              <a:buSzPts val="3300"/>
              <a:buNone/>
              <a:defRPr b="1" sz="3300">
                <a:solidFill>
                  <a:schemeClr val="lt1"/>
                </a:solidFill>
              </a:defRPr>
            </a:lvl8pPr>
            <a:lvl9pPr lvl="8">
              <a:spcBef>
                <a:spcPts val="0"/>
              </a:spcBef>
              <a:spcAft>
                <a:spcPts val="0"/>
              </a:spcAft>
              <a:buClr>
                <a:schemeClr val="lt1"/>
              </a:buClr>
              <a:buSzPts val="3300"/>
              <a:buNone/>
              <a:defRPr b="1" sz="3300">
                <a:solidFill>
                  <a:schemeClr val="lt1"/>
                </a:solidFill>
              </a:defRPr>
            </a:lvl9pPr>
          </a:lstStyle>
          <a:p/>
        </p:txBody>
      </p:sp>
      <p:grpSp>
        <p:nvGrpSpPr>
          <p:cNvPr id="241" name="Google Shape;241;p45"/>
          <p:cNvGrpSpPr/>
          <p:nvPr/>
        </p:nvGrpSpPr>
        <p:grpSpPr>
          <a:xfrm>
            <a:off x="618598" y="6427202"/>
            <a:ext cx="10954846" cy="305602"/>
            <a:chOff x="463960" y="4820160"/>
            <a:chExt cx="8216340" cy="229190"/>
          </a:xfrm>
        </p:grpSpPr>
        <p:sp>
          <p:nvSpPr>
            <p:cNvPr id="242" name="Google Shape;242;p45"/>
            <p:cNvSpPr/>
            <p:nvPr/>
          </p:nvSpPr>
          <p:spPr>
            <a:xfrm>
              <a:off x="8498500" y="4867550"/>
              <a:ext cx="181800" cy="1818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Montserrat"/>
                <a:ea typeface="Montserrat"/>
                <a:cs typeface="Montserrat"/>
                <a:sym typeface="Montserrat"/>
              </a:endParaRPr>
            </a:p>
          </p:txBody>
        </p:sp>
        <p:grpSp>
          <p:nvGrpSpPr>
            <p:cNvPr id="243" name="Google Shape;243;p45"/>
            <p:cNvGrpSpPr/>
            <p:nvPr/>
          </p:nvGrpSpPr>
          <p:grpSpPr>
            <a:xfrm>
              <a:off x="463960" y="4820160"/>
              <a:ext cx="8205478" cy="218577"/>
              <a:chOff x="1020141" y="10263325"/>
              <a:chExt cx="18041949" cy="480600"/>
            </a:xfrm>
          </p:grpSpPr>
          <p:sp>
            <p:nvSpPr>
              <p:cNvPr id="244" name="Google Shape;244;p45"/>
              <p:cNvSpPr txBox="1"/>
              <p:nvPr/>
            </p:nvSpPr>
            <p:spPr>
              <a:xfrm>
                <a:off x="1750880" y="10473230"/>
                <a:ext cx="6177900" cy="195000"/>
              </a:xfrm>
              <a:prstGeom prst="rect">
                <a:avLst/>
              </a:prstGeom>
              <a:noFill/>
              <a:ln>
                <a:noFill/>
              </a:ln>
            </p:spPr>
            <p:txBody>
              <a:bodyPr anchorCtr="0" anchor="t" bIns="0" lIns="0" spcFirstLastPara="1" rIns="0" wrap="square" tIns="10400">
                <a:spAutoFit/>
              </a:bodyPr>
              <a:lstStyle/>
              <a:p>
                <a:pPr indent="0" lvl="0" marL="0" rtl="0" algn="l">
                  <a:lnSpc>
                    <a:spcPct val="100000"/>
                  </a:lnSpc>
                  <a:spcBef>
                    <a:spcPts val="0"/>
                  </a:spcBef>
                  <a:spcAft>
                    <a:spcPts val="0"/>
                  </a:spcAft>
                  <a:buNone/>
                </a:pPr>
                <a:r>
                  <a:rPr b="1" lang="en-NA" sz="700">
                    <a:solidFill>
                      <a:srgbClr val="89401E"/>
                    </a:solidFill>
                    <a:latin typeface="Montserrat SemiBold"/>
                    <a:ea typeface="Montserrat SemiBold"/>
                    <a:cs typeface="Montserrat SemiBold"/>
                    <a:sym typeface="Montserrat SemiBold"/>
                  </a:rPr>
                  <a:t>Namibian nation brand toolkit    |    </a:t>
                </a:r>
                <a:r>
                  <a:rPr b="1" lang="en-NA" sz="700" u="sng">
                    <a:solidFill>
                      <a:srgbClr val="89401E"/>
                    </a:solidFill>
                    <a:latin typeface="Montserrat SemiBold"/>
                    <a:ea typeface="Montserrat SemiBold"/>
                    <a:cs typeface="Montserrat SemiBold"/>
                    <a:sym typeface="Montserrat SemiBold"/>
                    <a:hlinkClick r:id="rId3">
                      <a:extLst>
                        <a:ext uri="{A12FA001-AC4F-418D-AE19-62706E023703}">
                          <ahyp:hlinkClr val="tx"/>
                        </a:ext>
                      </a:extLst>
                    </a:hlinkClick>
                  </a:rPr>
                  <a:t>www.nipdb.com</a:t>
                </a:r>
                <a:endParaRPr sz="700">
                  <a:latin typeface="Montserrat SemiBold"/>
                  <a:ea typeface="Montserrat SemiBold"/>
                  <a:cs typeface="Montserrat SemiBold"/>
                  <a:sym typeface="Montserrat SemiBold"/>
                </a:endParaRPr>
              </a:p>
            </p:txBody>
          </p:sp>
          <p:sp>
            <p:nvSpPr>
              <p:cNvPr id="245" name="Google Shape;245;p45"/>
              <p:cNvSpPr/>
              <p:nvPr/>
            </p:nvSpPr>
            <p:spPr>
              <a:xfrm>
                <a:off x="1020141" y="10263325"/>
                <a:ext cx="18031460" cy="0"/>
              </a:xfrm>
              <a:custGeom>
                <a:rect b="b" l="l" r="r" t="t"/>
                <a:pathLst>
                  <a:path extrusionOk="0" h="120000" w="18031460">
                    <a:moveTo>
                      <a:pt x="0" y="0"/>
                    </a:moveTo>
                    <a:lnTo>
                      <a:pt x="18030864" y="0"/>
                    </a:lnTo>
                  </a:path>
                </a:pathLst>
              </a:custGeom>
              <a:noFill/>
              <a:ln cap="flat" cmpd="sng" w="10450">
                <a:solidFill>
                  <a:srgbClr val="89401E"/>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nvGrpSpPr>
              <p:cNvPr id="246" name="Google Shape;246;p45"/>
              <p:cNvGrpSpPr/>
              <p:nvPr/>
            </p:nvGrpSpPr>
            <p:grpSpPr>
              <a:xfrm>
                <a:off x="18708551" y="10390531"/>
                <a:ext cx="353539" cy="353394"/>
                <a:chOff x="18708551" y="10390531"/>
                <a:chExt cx="353539" cy="353394"/>
              </a:xfrm>
            </p:grpSpPr>
            <p:sp>
              <p:nvSpPr>
                <p:cNvPr id="247" name="Google Shape;247;p45"/>
                <p:cNvSpPr/>
                <p:nvPr/>
              </p:nvSpPr>
              <p:spPr>
                <a:xfrm>
                  <a:off x="18708551" y="10390531"/>
                  <a:ext cx="344169" cy="310515"/>
                </a:xfrm>
                <a:custGeom>
                  <a:rect b="b" l="l" r="r" t="t"/>
                  <a:pathLst>
                    <a:path extrusionOk="0" h="310515" w="344169">
                      <a:moveTo>
                        <a:pt x="176454" y="0"/>
                      </a:moveTo>
                      <a:lnTo>
                        <a:pt x="129545" y="6301"/>
                      </a:lnTo>
                      <a:lnTo>
                        <a:pt x="87394" y="24086"/>
                      </a:lnTo>
                      <a:lnTo>
                        <a:pt x="51681" y="51673"/>
                      </a:lnTo>
                      <a:lnTo>
                        <a:pt x="24090" y="87383"/>
                      </a:lnTo>
                      <a:lnTo>
                        <a:pt x="6302" y="129533"/>
                      </a:lnTo>
                      <a:lnTo>
                        <a:pt x="0" y="176453"/>
                      </a:lnTo>
                      <a:lnTo>
                        <a:pt x="6302" y="223358"/>
                      </a:lnTo>
                      <a:lnTo>
                        <a:pt x="24090" y="265514"/>
                      </a:lnTo>
                      <a:lnTo>
                        <a:pt x="51681" y="301231"/>
                      </a:lnTo>
                      <a:lnTo>
                        <a:pt x="63649" y="310479"/>
                      </a:lnTo>
                      <a:lnTo>
                        <a:pt x="344082" y="123525"/>
                      </a:lnTo>
                      <a:lnTo>
                        <a:pt x="328830" y="87383"/>
                      </a:lnTo>
                      <a:lnTo>
                        <a:pt x="301239" y="51673"/>
                      </a:lnTo>
                      <a:lnTo>
                        <a:pt x="265526" y="24086"/>
                      </a:lnTo>
                      <a:lnTo>
                        <a:pt x="223370" y="6301"/>
                      </a:lnTo>
                      <a:lnTo>
                        <a:pt x="176454" y="0"/>
                      </a:lnTo>
                      <a:close/>
                    </a:path>
                  </a:pathLst>
                </a:custGeom>
                <a:solidFill>
                  <a:srgbClr val="00368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248" name="Google Shape;248;p45"/>
                <p:cNvSpPr/>
                <p:nvPr/>
              </p:nvSpPr>
              <p:spPr>
                <a:xfrm>
                  <a:off x="18772199" y="10514055"/>
                  <a:ext cx="289559" cy="229870"/>
                </a:xfrm>
                <a:custGeom>
                  <a:rect b="b" l="l" r="r" t="t"/>
                  <a:pathLst>
                    <a:path extrusionOk="0" h="229870" w="289559">
                      <a:moveTo>
                        <a:pt x="280433" y="0"/>
                      </a:moveTo>
                      <a:lnTo>
                        <a:pt x="0" y="186953"/>
                      </a:lnTo>
                      <a:lnTo>
                        <a:pt x="23746" y="205302"/>
                      </a:lnTo>
                      <a:lnTo>
                        <a:pt x="65898" y="223093"/>
                      </a:lnTo>
                      <a:lnTo>
                        <a:pt x="112705" y="229383"/>
                      </a:lnTo>
                      <a:lnTo>
                        <a:pt x="112907" y="229383"/>
                      </a:lnTo>
                      <a:lnTo>
                        <a:pt x="159723" y="223093"/>
                      </a:lnTo>
                      <a:lnTo>
                        <a:pt x="201878" y="205302"/>
                      </a:lnTo>
                      <a:lnTo>
                        <a:pt x="237592" y="177708"/>
                      </a:lnTo>
                      <a:lnTo>
                        <a:pt x="265182" y="141991"/>
                      </a:lnTo>
                      <a:lnTo>
                        <a:pt x="282969" y="99834"/>
                      </a:lnTo>
                      <a:lnTo>
                        <a:pt x="289272" y="52921"/>
                      </a:lnTo>
                      <a:lnTo>
                        <a:pt x="282969" y="6009"/>
                      </a:lnTo>
                      <a:lnTo>
                        <a:pt x="280433" y="0"/>
                      </a:lnTo>
                      <a:close/>
                    </a:path>
                  </a:pathLst>
                </a:custGeom>
                <a:solidFill>
                  <a:srgbClr val="00934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249" name="Google Shape;249;p45"/>
                <p:cNvPicPr preferRelativeResize="0"/>
                <p:nvPr/>
              </p:nvPicPr>
              <p:blipFill rotWithShape="1">
                <a:blip r:embed="rId4">
                  <a:alphaModFix/>
                </a:blip>
                <a:srcRect b="0" l="0" r="0" t="0"/>
                <a:stretch/>
              </p:blipFill>
              <p:spPr>
                <a:xfrm>
                  <a:off x="18755608" y="10427820"/>
                  <a:ext cx="117640" cy="117640"/>
                </a:xfrm>
                <a:prstGeom prst="rect">
                  <a:avLst/>
                </a:prstGeom>
                <a:noFill/>
                <a:ln>
                  <a:noFill/>
                </a:ln>
              </p:spPr>
            </p:pic>
            <p:sp>
              <p:nvSpPr>
                <p:cNvPr id="250" name="Google Shape;250;p45"/>
                <p:cNvSpPr/>
                <p:nvPr/>
              </p:nvSpPr>
              <p:spPr>
                <a:xfrm>
                  <a:off x="18736971" y="10467005"/>
                  <a:ext cx="325119" cy="263525"/>
                </a:xfrm>
                <a:custGeom>
                  <a:rect b="b" l="l" r="r" t="t"/>
                  <a:pathLst>
                    <a:path extrusionOk="0" h="263525" w="325119">
                      <a:moveTo>
                        <a:pt x="291980" y="0"/>
                      </a:moveTo>
                      <a:lnTo>
                        <a:pt x="0" y="194646"/>
                      </a:lnTo>
                      <a:lnTo>
                        <a:pt x="23261" y="224757"/>
                      </a:lnTo>
                      <a:lnTo>
                        <a:pt x="58973" y="252352"/>
                      </a:lnTo>
                      <a:lnTo>
                        <a:pt x="85300" y="263464"/>
                      </a:lnTo>
                      <a:lnTo>
                        <a:pt x="323905" y="104388"/>
                      </a:lnTo>
                      <a:lnTo>
                        <a:pt x="324499" y="99971"/>
                      </a:lnTo>
                      <a:lnTo>
                        <a:pt x="318196" y="53059"/>
                      </a:lnTo>
                      <a:lnTo>
                        <a:pt x="300409" y="10909"/>
                      </a:lnTo>
                      <a:lnTo>
                        <a:pt x="29198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251" name="Google Shape;251;p45"/>
                <p:cNvSpPr/>
                <p:nvPr/>
              </p:nvSpPr>
              <p:spPr>
                <a:xfrm>
                  <a:off x="18744987" y="10477377"/>
                  <a:ext cx="315594" cy="247015"/>
                </a:xfrm>
                <a:custGeom>
                  <a:rect b="b" l="l" r="r" t="t"/>
                  <a:pathLst>
                    <a:path extrusionOk="0" h="247015" w="315594">
                      <a:moveTo>
                        <a:pt x="291980" y="0"/>
                      </a:moveTo>
                      <a:lnTo>
                        <a:pt x="0" y="194649"/>
                      </a:lnTo>
                      <a:lnTo>
                        <a:pt x="15246" y="214385"/>
                      </a:lnTo>
                      <a:lnTo>
                        <a:pt x="50959" y="241980"/>
                      </a:lnTo>
                      <a:lnTo>
                        <a:pt x="62854" y="247001"/>
                      </a:lnTo>
                      <a:lnTo>
                        <a:pt x="315043" y="78872"/>
                      </a:lnTo>
                      <a:lnTo>
                        <a:pt x="310182" y="42687"/>
                      </a:lnTo>
                      <a:lnTo>
                        <a:pt x="292395" y="537"/>
                      </a:lnTo>
                      <a:lnTo>
                        <a:pt x="291980" y="0"/>
                      </a:lnTo>
                      <a:close/>
                    </a:path>
                  </a:pathLst>
                </a:custGeom>
                <a:solidFill>
                  <a:srgbClr val="D10F3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252" name="Google Shape;252;p45"/>
                <p:cNvPicPr preferRelativeResize="0"/>
                <p:nvPr/>
              </p:nvPicPr>
              <p:blipFill rotWithShape="1">
                <a:blip r:embed="rId5">
                  <a:alphaModFix/>
                </a:blip>
                <a:srcRect b="0" l="0" r="0" t="0"/>
                <a:stretch/>
              </p:blipFill>
              <p:spPr>
                <a:xfrm>
                  <a:off x="18708551" y="10390531"/>
                  <a:ext cx="321424" cy="271541"/>
                </a:xfrm>
                <a:prstGeom prst="rect">
                  <a:avLst/>
                </a:prstGeom>
                <a:noFill/>
                <a:ln>
                  <a:noFill/>
                </a:ln>
              </p:spPr>
            </p:pic>
            <p:pic>
              <p:nvPicPr>
                <p:cNvPr id="253" name="Google Shape;253;p45"/>
                <p:cNvPicPr preferRelativeResize="0"/>
                <p:nvPr/>
              </p:nvPicPr>
              <p:blipFill rotWithShape="1">
                <a:blip r:embed="rId6">
                  <a:alphaModFix/>
                </a:blip>
                <a:srcRect b="0" l="0" r="0" t="0"/>
                <a:stretch/>
              </p:blipFill>
              <p:spPr>
                <a:xfrm>
                  <a:off x="18820861" y="10571018"/>
                  <a:ext cx="240579" cy="172434"/>
                </a:xfrm>
                <a:prstGeom prst="rect">
                  <a:avLst/>
                </a:prstGeom>
                <a:noFill/>
                <a:ln>
                  <a:noFill/>
                </a:ln>
              </p:spPr>
            </p:pic>
            <p:pic>
              <p:nvPicPr>
                <p:cNvPr id="254" name="Google Shape;254;p45"/>
                <p:cNvPicPr preferRelativeResize="0"/>
                <p:nvPr/>
              </p:nvPicPr>
              <p:blipFill rotWithShape="1">
                <a:blip r:embed="rId7">
                  <a:alphaModFix/>
                </a:blip>
                <a:srcRect b="0" l="0" r="0" t="0"/>
                <a:stretch/>
              </p:blipFill>
              <p:spPr>
                <a:xfrm>
                  <a:off x="18784695" y="10456896"/>
                  <a:ext cx="59464" cy="59474"/>
                </a:xfrm>
                <a:prstGeom prst="rect">
                  <a:avLst/>
                </a:prstGeom>
                <a:noFill/>
                <a:ln>
                  <a:noFill/>
                </a:ln>
              </p:spPr>
            </p:pic>
            <p:pic>
              <p:nvPicPr>
                <p:cNvPr id="255" name="Google Shape;255;p45"/>
                <p:cNvPicPr preferRelativeResize="0"/>
                <p:nvPr/>
              </p:nvPicPr>
              <p:blipFill rotWithShape="1">
                <a:blip r:embed="rId8">
                  <a:alphaModFix/>
                </a:blip>
                <a:srcRect b="0" l="0" r="0" t="0"/>
                <a:stretch/>
              </p:blipFill>
              <p:spPr>
                <a:xfrm>
                  <a:off x="18755607" y="10427828"/>
                  <a:ext cx="117650" cy="117629"/>
                </a:xfrm>
                <a:prstGeom prst="rect">
                  <a:avLst/>
                </a:prstGeom>
                <a:noFill/>
                <a:ln>
                  <a:noFill/>
                </a:ln>
              </p:spPr>
            </p:pic>
            <p:pic>
              <p:nvPicPr>
                <p:cNvPr id="256" name="Google Shape;256;p45"/>
                <p:cNvPicPr preferRelativeResize="0"/>
                <p:nvPr/>
              </p:nvPicPr>
              <p:blipFill rotWithShape="1">
                <a:blip r:embed="rId9">
                  <a:alphaModFix/>
                </a:blip>
                <a:srcRect b="0" l="0" r="0" t="0"/>
                <a:stretch/>
              </p:blipFill>
              <p:spPr>
                <a:xfrm>
                  <a:off x="18736340" y="10466319"/>
                  <a:ext cx="325100" cy="265091"/>
                </a:xfrm>
                <a:prstGeom prst="rect">
                  <a:avLst/>
                </a:prstGeom>
                <a:noFill/>
                <a:ln>
                  <a:noFill/>
                </a:ln>
              </p:spPr>
            </p:pic>
          </p:grpSp>
        </p:grpSp>
      </p:grpSp>
      <p:sp>
        <p:nvSpPr>
          <p:cNvPr id="257" name="Google Shape;257;p45"/>
          <p:cNvSpPr txBox="1"/>
          <p:nvPr>
            <p:ph idx="1" type="body"/>
          </p:nvPr>
        </p:nvSpPr>
        <p:spPr>
          <a:xfrm>
            <a:off x="618533" y="1536633"/>
            <a:ext cx="10940700" cy="4555200"/>
          </a:xfrm>
          <a:prstGeom prst="rect">
            <a:avLst/>
          </a:prstGeom>
        </p:spPr>
        <p:txBody>
          <a:bodyPr anchorCtr="0" anchor="t" bIns="0" lIns="0" spcFirstLastPara="1" rIns="0" wrap="square" tIns="0">
            <a:spAutoFit/>
          </a:bodyPr>
          <a:lstStyle>
            <a:lvl1pPr indent="-228600" lvl="0" marL="457200">
              <a:spcBef>
                <a:spcPts val="0"/>
              </a:spcBef>
              <a:spcAft>
                <a:spcPts val="0"/>
              </a:spcAft>
              <a:buSzPts val="800"/>
              <a:buNone/>
              <a:defRPr/>
            </a:lvl1pPr>
            <a:lvl2pPr indent="-228600" lvl="1" marL="914400">
              <a:spcBef>
                <a:spcPts val="0"/>
              </a:spcBef>
              <a:spcAft>
                <a:spcPts val="0"/>
              </a:spcAft>
              <a:buSzPts val="800"/>
              <a:buNone/>
              <a:defRPr/>
            </a:lvl2pPr>
            <a:lvl3pPr indent="-228600" lvl="2" marL="1371600">
              <a:spcBef>
                <a:spcPts val="0"/>
              </a:spcBef>
              <a:spcAft>
                <a:spcPts val="0"/>
              </a:spcAft>
              <a:buSzPts val="800"/>
              <a:buNone/>
              <a:defRPr/>
            </a:lvl3pPr>
            <a:lvl4pPr indent="-228600" lvl="3" marL="1828800">
              <a:spcBef>
                <a:spcPts val="0"/>
              </a:spcBef>
              <a:spcAft>
                <a:spcPts val="0"/>
              </a:spcAft>
              <a:buSzPts val="800"/>
              <a:buNone/>
              <a:defRPr/>
            </a:lvl4pPr>
            <a:lvl5pPr indent="-228600" lvl="4" marL="2286000">
              <a:spcBef>
                <a:spcPts val="0"/>
              </a:spcBef>
              <a:spcAft>
                <a:spcPts val="0"/>
              </a:spcAft>
              <a:buSzPts val="800"/>
              <a:buNone/>
              <a:defRPr/>
            </a:lvl5pPr>
            <a:lvl6pPr indent="-228600" lvl="5" marL="2743200">
              <a:spcBef>
                <a:spcPts val="0"/>
              </a:spcBef>
              <a:spcAft>
                <a:spcPts val="0"/>
              </a:spcAft>
              <a:buSzPts val="800"/>
              <a:buNone/>
              <a:defRPr/>
            </a:lvl6pPr>
            <a:lvl7pPr indent="-228600" lvl="6" marL="3200400">
              <a:spcBef>
                <a:spcPts val="0"/>
              </a:spcBef>
              <a:spcAft>
                <a:spcPts val="0"/>
              </a:spcAft>
              <a:buSzPts val="800"/>
              <a:buNone/>
              <a:defRPr/>
            </a:lvl7pPr>
            <a:lvl8pPr indent="-228600" lvl="7" marL="3657600">
              <a:spcBef>
                <a:spcPts val="0"/>
              </a:spcBef>
              <a:spcAft>
                <a:spcPts val="0"/>
              </a:spcAft>
              <a:buSzPts val="800"/>
              <a:buNone/>
              <a:defRPr/>
            </a:lvl8pPr>
            <a:lvl9pPr indent="-228600" lvl="8" marL="4114800">
              <a:spcBef>
                <a:spcPts val="0"/>
              </a:spcBef>
              <a:spcAft>
                <a:spcPts val="0"/>
              </a:spcAft>
              <a:buSzPts val="800"/>
              <a:buNone/>
              <a:defRPr/>
            </a:lvl9pPr>
          </a:lstStyle>
          <a:p/>
        </p:txBody>
      </p:sp>
      <p:sp>
        <p:nvSpPr>
          <p:cNvPr id="258" name="Google Shape;258;p45"/>
          <p:cNvSpPr txBox="1"/>
          <p:nvPr>
            <p:ph idx="12" type="sldNum"/>
          </p:nvPr>
        </p:nvSpPr>
        <p:spPr>
          <a:xfrm>
            <a:off x="260484" y="6372098"/>
            <a:ext cx="525900" cy="169200"/>
          </a:xfrm>
          <a:prstGeom prst="rect">
            <a:avLst/>
          </a:prstGeom>
        </p:spPr>
        <p:txBody>
          <a:bodyPr anchorCtr="0" anchor="t" bIns="0" lIns="0" spcFirstLastPara="1" rIns="0" wrap="square" tIns="0">
            <a:spAutoFit/>
          </a:bodyPr>
          <a:lstStyle>
            <a:lvl1pPr lvl="0">
              <a:lnSpc>
                <a:spcPct val="100000"/>
              </a:lnSpc>
              <a:buNone/>
              <a:defRPr sz="1100">
                <a:solidFill>
                  <a:schemeClr val="dk2"/>
                </a:solidFill>
                <a:latin typeface="Arial"/>
                <a:ea typeface="Arial"/>
                <a:cs typeface="Arial"/>
                <a:sym typeface="Arial"/>
              </a:defRPr>
            </a:lvl1pPr>
            <a:lvl2pPr lvl="1">
              <a:lnSpc>
                <a:spcPct val="100000"/>
              </a:lnSpc>
              <a:buNone/>
              <a:defRPr sz="1100">
                <a:solidFill>
                  <a:schemeClr val="dk2"/>
                </a:solidFill>
                <a:latin typeface="Arial"/>
                <a:ea typeface="Arial"/>
                <a:cs typeface="Arial"/>
                <a:sym typeface="Arial"/>
              </a:defRPr>
            </a:lvl2pPr>
            <a:lvl3pPr lvl="2">
              <a:lnSpc>
                <a:spcPct val="100000"/>
              </a:lnSpc>
              <a:buNone/>
              <a:defRPr sz="1100">
                <a:solidFill>
                  <a:schemeClr val="dk2"/>
                </a:solidFill>
                <a:latin typeface="Arial"/>
                <a:ea typeface="Arial"/>
                <a:cs typeface="Arial"/>
                <a:sym typeface="Arial"/>
              </a:defRPr>
            </a:lvl3pPr>
            <a:lvl4pPr lvl="3">
              <a:lnSpc>
                <a:spcPct val="100000"/>
              </a:lnSpc>
              <a:buNone/>
              <a:defRPr sz="1100">
                <a:solidFill>
                  <a:schemeClr val="dk2"/>
                </a:solidFill>
                <a:latin typeface="Arial"/>
                <a:ea typeface="Arial"/>
                <a:cs typeface="Arial"/>
                <a:sym typeface="Arial"/>
              </a:defRPr>
            </a:lvl4pPr>
            <a:lvl5pPr lvl="4">
              <a:lnSpc>
                <a:spcPct val="100000"/>
              </a:lnSpc>
              <a:buNone/>
              <a:defRPr sz="1100">
                <a:solidFill>
                  <a:schemeClr val="dk2"/>
                </a:solidFill>
                <a:latin typeface="Arial"/>
                <a:ea typeface="Arial"/>
                <a:cs typeface="Arial"/>
                <a:sym typeface="Arial"/>
              </a:defRPr>
            </a:lvl5pPr>
            <a:lvl6pPr lvl="5">
              <a:lnSpc>
                <a:spcPct val="100000"/>
              </a:lnSpc>
              <a:buNone/>
              <a:defRPr sz="1100">
                <a:solidFill>
                  <a:schemeClr val="dk2"/>
                </a:solidFill>
                <a:latin typeface="Arial"/>
                <a:ea typeface="Arial"/>
                <a:cs typeface="Arial"/>
                <a:sym typeface="Arial"/>
              </a:defRPr>
            </a:lvl6pPr>
            <a:lvl7pPr lvl="6">
              <a:lnSpc>
                <a:spcPct val="100000"/>
              </a:lnSpc>
              <a:buNone/>
              <a:defRPr sz="1100">
                <a:solidFill>
                  <a:schemeClr val="dk2"/>
                </a:solidFill>
                <a:latin typeface="Arial"/>
                <a:ea typeface="Arial"/>
                <a:cs typeface="Arial"/>
                <a:sym typeface="Arial"/>
              </a:defRPr>
            </a:lvl7pPr>
            <a:lvl8pPr lvl="7">
              <a:lnSpc>
                <a:spcPct val="100000"/>
              </a:lnSpc>
              <a:buNone/>
              <a:defRPr sz="1100">
                <a:solidFill>
                  <a:schemeClr val="dk2"/>
                </a:solidFill>
                <a:latin typeface="Arial"/>
                <a:ea typeface="Arial"/>
                <a:cs typeface="Arial"/>
                <a:sym typeface="Arial"/>
              </a:defRPr>
            </a:lvl8pPr>
            <a:lvl9pPr lvl="8">
              <a:lnSpc>
                <a:spcPct val="100000"/>
              </a:lnSpc>
              <a:buNone/>
              <a:defRPr sz="1100">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59" name="Shape 259"/>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67" name="Shape 267"/>
        <p:cNvGrpSpPr/>
        <p:nvPr/>
      </p:nvGrpSpPr>
      <p:grpSpPr>
        <a:xfrm>
          <a:off x="0" y="0"/>
          <a:ext cx="0" cy="0"/>
          <a:chOff x="0" y="0"/>
          <a:chExt cx="0" cy="0"/>
        </a:xfrm>
      </p:grpSpPr>
      <p:sp>
        <p:nvSpPr>
          <p:cNvPr id="268" name="Google Shape;268;p48"/>
          <p:cNvSpPr txBox="1"/>
          <p:nvPr>
            <p:ph type="title"/>
          </p:nvPr>
        </p:nvSpPr>
        <p:spPr>
          <a:xfrm>
            <a:off x="487598" y="351425"/>
            <a:ext cx="10967100" cy="371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69" name="Google Shape;269;p48"/>
          <p:cNvSpPr txBox="1"/>
          <p:nvPr>
            <p:ph idx="1" type="body"/>
          </p:nvPr>
        </p:nvSpPr>
        <p:spPr>
          <a:xfrm>
            <a:off x="1236898" y="2031493"/>
            <a:ext cx="9573000" cy="27228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b="1" i="0" sz="1600">
                <a:solidFill>
                  <a:schemeClr val="dk1"/>
                </a:solidFill>
                <a:latin typeface="Montserrat"/>
                <a:ea typeface="Montserrat"/>
                <a:cs typeface="Montserrat"/>
                <a:sym typeface="Montserrat"/>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270" name="Google Shape;270;p48"/>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71" name="Google Shape;271;p48"/>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72" name="Google Shape;272;p48"/>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273" name="Shape 273"/>
        <p:cNvGrpSpPr/>
        <p:nvPr/>
      </p:nvGrpSpPr>
      <p:grpSpPr>
        <a:xfrm>
          <a:off x="0" y="0"/>
          <a:ext cx="0" cy="0"/>
          <a:chOff x="0" y="0"/>
          <a:chExt cx="0" cy="0"/>
        </a:xfrm>
      </p:grpSpPr>
      <p:sp>
        <p:nvSpPr>
          <p:cNvPr id="274" name="Google Shape;274;p49"/>
          <p:cNvSpPr txBox="1"/>
          <p:nvPr>
            <p:ph type="title"/>
          </p:nvPr>
        </p:nvSpPr>
        <p:spPr>
          <a:xfrm>
            <a:off x="487598" y="351425"/>
            <a:ext cx="10967100" cy="371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75" name="Google Shape;275;p49"/>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76" name="Google Shape;276;p49"/>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77" name="Google Shape;277;p49"/>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278" name="Shape 278"/>
        <p:cNvGrpSpPr/>
        <p:nvPr/>
      </p:nvGrpSpPr>
      <p:grpSpPr>
        <a:xfrm>
          <a:off x="0" y="0"/>
          <a:ext cx="0" cy="0"/>
          <a:chOff x="0" y="0"/>
          <a:chExt cx="0" cy="0"/>
        </a:xfrm>
      </p:grpSpPr>
      <p:pic>
        <p:nvPicPr>
          <p:cNvPr id="279" name="Google Shape;279;p50"/>
          <p:cNvPicPr preferRelativeResize="0"/>
          <p:nvPr/>
        </p:nvPicPr>
        <p:blipFill rotWithShape="1">
          <a:blip r:embed="rId2">
            <a:alphaModFix/>
          </a:blip>
          <a:srcRect b="0" l="0" r="0" t="0"/>
          <a:stretch/>
        </p:blipFill>
        <p:spPr>
          <a:xfrm>
            <a:off x="0" y="0"/>
            <a:ext cx="12190288" cy="6857037"/>
          </a:xfrm>
          <a:prstGeom prst="rect">
            <a:avLst/>
          </a:prstGeom>
          <a:noFill/>
          <a:ln>
            <a:noFill/>
          </a:ln>
        </p:spPr>
      </p:pic>
      <p:sp>
        <p:nvSpPr>
          <p:cNvPr id="280" name="Google Shape;280;p50"/>
          <p:cNvSpPr/>
          <p:nvPr/>
        </p:nvSpPr>
        <p:spPr>
          <a:xfrm>
            <a:off x="7734300" y="1523893"/>
            <a:ext cx="3951751" cy="4834761"/>
          </a:xfrm>
          <a:custGeom>
            <a:rect b="b" l="l" r="r" t="t"/>
            <a:pathLst>
              <a:path extrusionOk="0" h="7958455" w="6504940">
                <a:moveTo>
                  <a:pt x="6504555" y="0"/>
                </a:moveTo>
                <a:lnTo>
                  <a:pt x="0" y="0"/>
                </a:lnTo>
                <a:lnTo>
                  <a:pt x="0" y="7957872"/>
                </a:lnTo>
                <a:lnTo>
                  <a:pt x="6504555" y="7957872"/>
                </a:lnTo>
                <a:lnTo>
                  <a:pt x="6504555" y="0"/>
                </a:lnTo>
                <a:close/>
              </a:path>
            </a:pathLst>
          </a:custGeom>
          <a:solidFill>
            <a:srgbClr val="F2F2F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1" name="Google Shape;281;p50"/>
          <p:cNvSpPr/>
          <p:nvPr/>
        </p:nvSpPr>
        <p:spPr>
          <a:xfrm>
            <a:off x="508000" y="1142920"/>
            <a:ext cx="2119379" cy="1313136"/>
          </a:xfrm>
          <a:custGeom>
            <a:rect b="b" l="l" r="r" t="t"/>
            <a:pathLst>
              <a:path extrusionOk="0" h="2161540" w="3488690">
                <a:moveTo>
                  <a:pt x="3488396" y="0"/>
                </a:moveTo>
                <a:lnTo>
                  <a:pt x="0" y="0"/>
                </a:lnTo>
                <a:lnTo>
                  <a:pt x="0" y="2161462"/>
                </a:lnTo>
                <a:lnTo>
                  <a:pt x="3488396" y="2161462"/>
                </a:lnTo>
                <a:lnTo>
                  <a:pt x="3488396" y="0"/>
                </a:lnTo>
                <a:close/>
              </a:path>
            </a:pathLst>
          </a:custGeom>
          <a:solidFill>
            <a:srgbClr val="223E7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2" name="Google Shape;282;p50"/>
          <p:cNvSpPr/>
          <p:nvPr/>
        </p:nvSpPr>
        <p:spPr>
          <a:xfrm>
            <a:off x="511132" y="1147541"/>
            <a:ext cx="2116293" cy="1308506"/>
          </a:xfrm>
          <a:custGeom>
            <a:rect b="b" l="l" r="r" t="t"/>
            <a:pathLst>
              <a:path extrusionOk="0" h="2153920" w="3483610">
                <a:moveTo>
                  <a:pt x="3483234" y="0"/>
                </a:moveTo>
                <a:lnTo>
                  <a:pt x="0" y="2153840"/>
                </a:lnTo>
                <a:lnTo>
                  <a:pt x="3483234" y="2153840"/>
                </a:lnTo>
                <a:lnTo>
                  <a:pt x="3483234" y="0"/>
                </a:lnTo>
                <a:close/>
              </a:path>
            </a:pathLst>
          </a:custGeom>
          <a:solidFill>
            <a:srgbClr val="0C964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3" name="Google Shape;283;p50"/>
          <p:cNvSpPr/>
          <p:nvPr/>
        </p:nvSpPr>
        <p:spPr>
          <a:xfrm>
            <a:off x="726236" y="1289292"/>
            <a:ext cx="387691" cy="387691"/>
          </a:xfrm>
          <a:custGeom>
            <a:rect b="b" l="l" r="r" t="t"/>
            <a:pathLst>
              <a:path extrusionOk="0" h="638175" w="638175">
                <a:moveTo>
                  <a:pt x="484695" y="317220"/>
                </a:moveTo>
                <a:lnTo>
                  <a:pt x="478751" y="272961"/>
                </a:lnTo>
                <a:lnTo>
                  <a:pt x="461975" y="233184"/>
                </a:lnTo>
                <a:lnTo>
                  <a:pt x="435940" y="199491"/>
                </a:lnTo>
                <a:lnTo>
                  <a:pt x="402247" y="173469"/>
                </a:lnTo>
                <a:lnTo>
                  <a:pt x="362483" y="156679"/>
                </a:lnTo>
                <a:lnTo>
                  <a:pt x="318223" y="150736"/>
                </a:lnTo>
                <a:lnTo>
                  <a:pt x="273964" y="156679"/>
                </a:lnTo>
                <a:lnTo>
                  <a:pt x="234200" y="173469"/>
                </a:lnTo>
                <a:lnTo>
                  <a:pt x="200507" y="199491"/>
                </a:lnTo>
                <a:lnTo>
                  <a:pt x="174472" y="233184"/>
                </a:lnTo>
                <a:lnTo>
                  <a:pt x="157695" y="272961"/>
                </a:lnTo>
                <a:lnTo>
                  <a:pt x="151752" y="317220"/>
                </a:lnTo>
                <a:lnTo>
                  <a:pt x="157695" y="361467"/>
                </a:lnTo>
                <a:lnTo>
                  <a:pt x="174472" y="401243"/>
                </a:lnTo>
                <a:lnTo>
                  <a:pt x="200507" y="434936"/>
                </a:lnTo>
                <a:lnTo>
                  <a:pt x="234200" y="460959"/>
                </a:lnTo>
                <a:lnTo>
                  <a:pt x="273964" y="477748"/>
                </a:lnTo>
                <a:lnTo>
                  <a:pt x="318223" y="483692"/>
                </a:lnTo>
                <a:lnTo>
                  <a:pt x="362483" y="477748"/>
                </a:lnTo>
                <a:lnTo>
                  <a:pt x="402247" y="460959"/>
                </a:lnTo>
                <a:lnTo>
                  <a:pt x="435940" y="434936"/>
                </a:lnTo>
                <a:lnTo>
                  <a:pt x="461975" y="401243"/>
                </a:lnTo>
                <a:lnTo>
                  <a:pt x="478751" y="361467"/>
                </a:lnTo>
                <a:lnTo>
                  <a:pt x="484695" y="317220"/>
                </a:lnTo>
                <a:close/>
              </a:path>
              <a:path extrusionOk="0" h="638175" w="638175">
                <a:moveTo>
                  <a:pt x="637552" y="318782"/>
                </a:moveTo>
                <a:lnTo>
                  <a:pt x="503910" y="269443"/>
                </a:lnTo>
                <a:lnTo>
                  <a:pt x="503910" y="317207"/>
                </a:lnTo>
                <a:lnTo>
                  <a:pt x="497268" y="366572"/>
                </a:lnTo>
                <a:lnTo>
                  <a:pt x="478561" y="410933"/>
                </a:lnTo>
                <a:lnTo>
                  <a:pt x="449529" y="448513"/>
                </a:lnTo>
                <a:lnTo>
                  <a:pt x="411949" y="477545"/>
                </a:lnTo>
                <a:lnTo>
                  <a:pt x="367588" y="496265"/>
                </a:lnTo>
                <a:lnTo>
                  <a:pt x="318223" y="502894"/>
                </a:lnTo>
                <a:lnTo>
                  <a:pt x="268859" y="496265"/>
                </a:lnTo>
                <a:lnTo>
                  <a:pt x="224510" y="477545"/>
                </a:lnTo>
                <a:lnTo>
                  <a:pt x="194068" y="454037"/>
                </a:lnTo>
                <a:lnTo>
                  <a:pt x="157886" y="410933"/>
                </a:lnTo>
                <a:lnTo>
                  <a:pt x="139166" y="366572"/>
                </a:lnTo>
                <a:lnTo>
                  <a:pt x="132537" y="317207"/>
                </a:lnTo>
                <a:lnTo>
                  <a:pt x="139166" y="267855"/>
                </a:lnTo>
                <a:lnTo>
                  <a:pt x="157886" y="223494"/>
                </a:lnTo>
                <a:lnTo>
                  <a:pt x="186918" y="185915"/>
                </a:lnTo>
                <a:lnTo>
                  <a:pt x="190004" y="183540"/>
                </a:lnTo>
                <a:lnTo>
                  <a:pt x="224510" y="156883"/>
                </a:lnTo>
                <a:lnTo>
                  <a:pt x="268859" y="138163"/>
                </a:lnTo>
                <a:lnTo>
                  <a:pt x="299605" y="134035"/>
                </a:lnTo>
                <a:lnTo>
                  <a:pt x="318223" y="131533"/>
                </a:lnTo>
                <a:lnTo>
                  <a:pt x="367588" y="138163"/>
                </a:lnTo>
                <a:lnTo>
                  <a:pt x="411949" y="156883"/>
                </a:lnTo>
                <a:lnTo>
                  <a:pt x="449529" y="185915"/>
                </a:lnTo>
                <a:lnTo>
                  <a:pt x="478561" y="223494"/>
                </a:lnTo>
                <a:lnTo>
                  <a:pt x="497268" y="267855"/>
                </a:lnTo>
                <a:lnTo>
                  <a:pt x="503910" y="317207"/>
                </a:lnTo>
                <a:lnTo>
                  <a:pt x="503910" y="269443"/>
                </a:lnTo>
                <a:lnTo>
                  <a:pt x="503529" y="269290"/>
                </a:lnTo>
                <a:lnTo>
                  <a:pt x="574776" y="183540"/>
                </a:lnTo>
                <a:lnTo>
                  <a:pt x="594842" y="159397"/>
                </a:lnTo>
                <a:lnTo>
                  <a:pt x="454025" y="183540"/>
                </a:lnTo>
                <a:lnTo>
                  <a:pt x="462508" y="134035"/>
                </a:lnTo>
                <a:lnTo>
                  <a:pt x="478167" y="42710"/>
                </a:lnTo>
                <a:lnTo>
                  <a:pt x="368287" y="134035"/>
                </a:lnTo>
                <a:lnTo>
                  <a:pt x="367360" y="131533"/>
                </a:lnTo>
                <a:lnTo>
                  <a:pt x="318782" y="0"/>
                </a:lnTo>
                <a:lnTo>
                  <a:pt x="269290" y="134035"/>
                </a:lnTo>
                <a:lnTo>
                  <a:pt x="159397" y="42710"/>
                </a:lnTo>
                <a:lnTo>
                  <a:pt x="183527" y="183540"/>
                </a:lnTo>
                <a:lnTo>
                  <a:pt x="42710" y="159397"/>
                </a:lnTo>
                <a:lnTo>
                  <a:pt x="134035" y="269290"/>
                </a:lnTo>
                <a:lnTo>
                  <a:pt x="0" y="318782"/>
                </a:lnTo>
                <a:lnTo>
                  <a:pt x="134035" y="368287"/>
                </a:lnTo>
                <a:lnTo>
                  <a:pt x="42710" y="478167"/>
                </a:lnTo>
                <a:lnTo>
                  <a:pt x="183527" y="454037"/>
                </a:lnTo>
                <a:lnTo>
                  <a:pt x="159397" y="594855"/>
                </a:lnTo>
                <a:lnTo>
                  <a:pt x="269290" y="503542"/>
                </a:lnTo>
                <a:lnTo>
                  <a:pt x="318782" y="637565"/>
                </a:lnTo>
                <a:lnTo>
                  <a:pt x="368287" y="503542"/>
                </a:lnTo>
                <a:lnTo>
                  <a:pt x="478167" y="594855"/>
                </a:lnTo>
                <a:lnTo>
                  <a:pt x="462508" y="503542"/>
                </a:lnTo>
                <a:lnTo>
                  <a:pt x="462407" y="502894"/>
                </a:lnTo>
                <a:lnTo>
                  <a:pt x="454025" y="454037"/>
                </a:lnTo>
                <a:lnTo>
                  <a:pt x="594842" y="478167"/>
                </a:lnTo>
                <a:lnTo>
                  <a:pt x="574789" y="454037"/>
                </a:lnTo>
                <a:lnTo>
                  <a:pt x="503529" y="368287"/>
                </a:lnTo>
                <a:lnTo>
                  <a:pt x="637552" y="318782"/>
                </a:lnTo>
                <a:close/>
              </a:path>
            </a:pathLst>
          </a:custGeom>
          <a:solidFill>
            <a:srgbClr val="FBD00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4" name="Google Shape;284;p50"/>
          <p:cNvSpPr/>
          <p:nvPr/>
        </p:nvSpPr>
        <p:spPr>
          <a:xfrm>
            <a:off x="507999" y="1142920"/>
            <a:ext cx="2119379" cy="1313521"/>
          </a:xfrm>
          <a:custGeom>
            <a:rect b="b" l="l" r="r" t="t"/>
            <a:pathLst>
              <a:path extrusionOk="0" h="2162175" w="3488690">
                <a:moveTo>
                  <a:pt x="3488396" y="0"/>
                </a:moveTo>
                <a:lnTo>
                  <a:pt x="2708430" y="0"/>
                </a:lnTo>
                <a:lnTo>
                  <a:pt x="0" y="1812782"/>
                </a:lnTo>
                <a:lnTo>
                  <a:pt x="0" y="2161881"/>
                </a:lnTo>
                <a:lnTo>
                  <a:pt x="4481" y="2161881"/>
                </a:lnTo>
                <a:lnTo>
                  <a:pt x="5162" y="2161462"/>
                </a:lnTo>
                <a:lnTo>
                  <a:pt x="751736" y="2161462"/>
                </a:lnTo>
                <a:lnTo>
                  <a:pt x="3488396" y="329770"/>
                </a:lnTo>
                <a:lnTo>
                  <a:pt x="3488396"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5" name="Google Shape;285;p50"/>
          <p:cNvSpPr/>
          <p:nvPr/>
        </p:nvSpPr>
        <p:spPr>
          <a:xfrm>
            <a:off x="507999" y="1142920"/>
            <a:ext cx="2119379" cy="1313521"/>
          </a:xfrm>
          <a:custGeom>
            <a:rect b="b" l="l" r="r" t="t"/>
            <a:pathLst>
              <a:path extrusionOk="0" h="2162175" w="3488690">
                <a:moveTo>
                  <a:pt x="3488396" y="0"/>
                </a:moveTo>
                <a:lnTo>
                  <a:pt x="2896194" y="0"/>
                </a:lnTo>
                <a:lnTo>
                  <a:pt x="0" y="1938464"/>
                </a:lnTo>
                <a:lnTo>
                  <a:pt x="0" y="2161881"/>
                </a:lnTo>
                <a:lnTo>
                  <a:pt x="4481" y="2161881"/>
                </a:lnTo>
                <a:lnTo>
                  <a:pt x="5162" y="2161462"/>
                </a:lnTo>
                <a:lnTo>
                  <a:pt x="563972" y="2161462"/>
                </a:lnTo>
                <a:lnTo>
                  <a:pt x="3488396" y="204088"/>
                </a:lnTo>
                <a:lnTo>
                  <a:pt x="3488396" y="0"/>
                </a:lnTo>
                <a:close/>
              </a:path>
            </a:pathLst>
          </a:custGeom>
          <a:solidFill>
            <a:srgbClr val="D31F3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6" name="Google Shape;286;p50"/>
          <p:cNvSpPr txBox="1"/>
          <p:nvPr>
            <p:ph type="title"/>
          </p:nvPr>
        </p:nvSpPr>
        <p:spPr>
          <a:xfrm>
            <a:off x="487598" y="351425"/>
            <a:ext cx="10967100" cy="371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87" name="Google Shape;287;p50"/>
          <p:cNvSpPr txBox="1"/>
          <p:nvPr>
            <p:ph idx="1" type="body"/>
          </p:nvPr>
        </p:nvSpPr>
        <p:spPr>
          <a:xfrm>
            <a:off x="60960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288" name="Google Shape;288;p50"/>
          <p:cNvSpPr txBox="1"/>
          <p:nvPr>
            <p:ph idx="2" type="body"/>
          </p:nvPr>
        </p:nvSpPr>
        <p:spPr>
          <a:xfrm>
            <a:off x="627888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289" name="Google Shape;289;p50"/>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90" name="Google Shape;290;p50"/>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291" name="Google Shape;291;p50"/>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obj">
  <p:cSld name="OBJECT">
    <p:bg>
      <p:bgPr>
        <a:solidFill>
          <a:schemeClr val="lt1"/>
        </a:solidFill>
      </p:bgPr>
    </p:bg>
    <p:spTree>
      <p:nvGrpSpPr>
        <p:cNvPr id="292" name="Shape 292"/>
        <p:cNvGrpSpPr/>
        <p:nvPr/>
      </p:nvGrpSpPr>
      <p:grpSpPr>
        <a:xfrm>
          <a:off x="0" y="0"/>
          <a:ext cx="0" cy="0"/>
          <a:chOff x="0" y="0"/>
          <a:chExt cx="0" cy="0"/>
        </a:xfrm>
      </p:grpSpPr>
      <p:pic>
        <p:nvPicPr>
          <p:cNvPr id="293" name="Google Shape;293;p51"/>
          <p:cNvPicPr preferRelativeResize="0"/>
          <p:nvPr/>
        </p:nvPicPr>
        <p:blipFill rotWithShape="1">
          <a:blip r:embed="rId2">
            <a:alphaModFix/>
          </a:blip>
          <a:srcRect b="0" l="0" r="0" t="0"/>
          <a:stretch/>
        </p:blipFill>
        <p:spPr>
          <a:xfrm>
            <a:off x="0" y="0"/>
            <a:ext cx="12190291" cy="6857039"/>
          </a:xfrm>
          <a:prstGeom prst="rect">
            <a:avLst/>
          </a:prstGeom>
          <a:noFill/>
          <a:ln>
            <a:noFill/>
          </a:ln>
        </p:spPr>
      </p:pic>
      <p:sp>
        <p:nvSpPr>
          <p:cNvPr id="294" name="Google Shape;294;p51"/>
          <p:cNvSpPr/>
          <p:nvPr/>
        </p:nvSpPr>
        <p:spPr>
          <a:xfrm>
            <a:off x="9052643" y="5080705"/>
            <a:ext cx="216412" cy="302824"/>
          </a:xfrm>
          <a:custGeom>
            <a:rect b="b" l="l" r="r" t="t"/>
            <a:pathLst>
              <a:path extrusionOk="0" h="498475" w="356234">
                <a:moveTo>
                  <a:pt x="356104" y="0"/>
                </a:moveTo>
                <a:lnTo>
                  <a:pt x="264840" y="0"/>
                </a:lnTo>
                <a:lnTo>
                  <a:pt x="0" y="425672"/>
                </a:lnTo>
                <a:lnTo>
                  <a:pt x="45946" y="498424"/>
                </a:lnTo>
                <a:lnTo>
                  <a:pt x="356104" y="0"/>
                </a:lnTo>
                <a:close/>
              </a:path>
            </a:pathLst>
          </a:custGeom>
          <a:solidFill>
            <a:srgbClr val="FBB01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5" name="Google Shape;295;p51"/>
          <p:cNvSpPr/>
          <p:nvPr/>
        </p:nvSpPr>
        <p:spPr>
          <a:xfrm>
            <a:off x="9108375" y="5080705"/>
            <a:ext cx="271577" cy="391549"/>
          </a:xfrm>
          <a:custGeom>
            <a:rect b="b" l="l" r="r" t="t"/>
            <a:pathLst>
              <a:path extrusionOk="0" h="644525" w="447040">
                <a:moveTo>
                  <a:pt x="446719" y="0"/>
                </a:moveTo>
                <a:lnTo>
                  <a:pt x="355465" y="0"/>
                </a:lnTo>
                <a:lnTo>
                  <a:pt x="0" y="571176"/>
                </a:lnTo>
                <a:lnTo>
                  <a:pt x="0" y="571815"/>
                </a:lnTo>
                <a:lnTo>
                  <a:pt x="45307" y="643928"/>
                </a:lnTo>
                <a:lnTo>
                  <a:pt x="446719" y="0"/>
                </a:lnTo>
                <a:close/>
              </a:path>
            </a:pathLst>
          </a:custGeom>
          <a:solidFill>
            <a:srgbClr val="0094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6" name="Google Shape;296;p51"/>
          <p:cNvSpPr/>
          <p:nvPr/>
        </p:nvSpPr>
        <p:spPr>
          <a:xfrm>
            <a:off x="9163332" y="5080705"/>
            <a:ext cx="327512" cy="480274"/>
          </a:xfrm>
          <a:custGeom>
            <a:rect b="b" l="l" r="r" t="t"/>
            <a:pathLst>
              <a:path extrusionOk="0" h="790575" w="539115">
                <a:moveTo>
                  <a:pt x="538622" y="0"/>
                </a:moveTo>
                <a:lnTo>
                  <a:pt x="447358" y="0"/>
                </a:lnTo>
                <a:lnTo>
                  <a:pt x="0" y="716679"/>
                </a:lnTo>
                <a:lnTo>
                  <a:pt x="638" y="717957"/>
                </a:lnTo>
                <a:lnTo>
                  <a:pt x="45946" y="790070"/>
                </a:lnTo>
                <a:lnTo>
                  <a:pt x="538622"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7" name="Google Shape;297;p51"/>
          <p:cNvSpPr/>
          <p:nvPr/>
        </p:nvSpPr>
        <p:spPr>
          <a:xfrm>
            <a:off x="9218673" y="5080705"/>
            <a:ext cx="382676" cy="568614"/>
          </a:xfrm>
          <a:custGeom>
            <a:rect b="b" l="l" r="r" t="t"/>
            <a:pathLst>
              <a:path extrusionOk="0" h="935990" w="629919">
                <a:moveTo>
                  <a:pt x="629886" y="0"/>
                </a:moveTo>
                <a:lnTo>
                  <a:pt x="538622" y="0"/>
                </a:lnTo>
                <a:lnTo>
                  <a:pt x="0" y="862821"/>
                </a:lnTo>
                <a:lnTo>
                  <a:pt x="638" y="863460"/>
                </a:lnTo>
                <a:lnTo>
                  <a:pt x="45946" y="935573"/>
                </a:lnTo>
                <a:lnTo>
                  <a:pt x="629886"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8" name="Google Shape;298;p51"/>
          <p:cNvSpPr/>
          <p:nvPr/>
        </p:nvSpPr>
        <p:spPr>
          <a:xfrm>
            <a:off x="8583954" y="4857416"/>
            <a:ext cx="3105773" cy="837105"/>
          </a:xfrm>
          <a:custGeom>
            <a:rect b="b" l="l" r="r" t="t"/>
            <a:pathLst>
              <a:path extrusionOk="0" h="1377950" w="5112384">
                <a:moveTo>
                  <a:pt x="499059" y="1377835"/>
                </a:moveTo>
                <a:lnTo>
                  <a:pt x="453110" y="1305077"/>
                </a:lnTo>
                <a:lnTo>
                  <a:pt x="91262" y="726249"/>
                </a:lnTo>
                <a:lnTo>
                  <a:pt x="0" y="726249"/>
                </a:lnTo>
                <a:lnTo>
                  <a:pt x="407797" y="1377835"/>
                </a:lnTo>
                <a:lnTo>
                  <a:pt x="499059" y="1377835"/>
                </a:lnTo>
                <a:close/>
              </a:path>
              <a:path extrusionOk="0" h="1377950" w="5112384">
                <a:moveTo>
                  <a:pt x="499059" y="0"/>
                </a:moveTo>
                <a:lnTo>
                  <a:pt x="407797" y="0"/>
                </a:lnTo>
                <a:lnTo>
                  <a:pt x="0" y="650938"/>
                </a:lnTo>
                <a:lnTo>
                  <a:pt x="91262" y="650938"/>
                </a:lnTo>
                <a:lnTo>
                  <a:pt x="453110" y="72745"/>
                </a:lnTo>
                <a:lnTo>
                  <a:pt x="499059" y="0"/>
                </a:lnTo>
                <a:close/>
              </a:path>
              <a:path extrusionOk="0" h="1377950" w="5112384">
                <a:moveTo>
                  <a:pt x="681583" y="1377835"/>
                </a:moveTo>
                <a:lnTo>
                  <a:pt x="635622" y="1305077"/>
                </a:lnTo>
                <a:lnTo>
                  <a:pt x="590321" y="1231684"/>
                </a:lnTo>
                <a:lnTo>
                  <a:pt x="544372" y="1158938"/>
                </a:lnTo>
                <a:lnTo>
                  <a:pt x="273786" y="726249"/>
                </a:lnTo>
                <a:lnTo>
                  <a:pt x="182524" y="726249"/>
                </a:lnTo>
                <a:lnTo>
                  <a:pt x="499059" y="1231684"/>
                </a:lnTo>
                <a:lnTo>
                  <a:pt x="544372" y="1305077"/>
                </a:lnTo>
                <a:lnTo>
                  <a:pt x="590321" y="1377835"/>
                </a:lnTo>
                <a:lnTo>
                  <a:pt x="681583" y="1377835"/>
                </a:lnTo>
                <a:close/>
              </a:path>
              <a:path extrusionOk="0" h="1377950" w="5112384">
                <a:moveTo>
                  <a:pt x="681583" y="0"/>
                </a:moveTo>
                <a:lnTo>
                  <a:pt x="590321" y="0"/>
                </a:lnTo>
                <a:lnTo>
                  <a:pt x="544372" y="72745"/>
                </a:lnTo>
                <a:lnTo>
                  <a:pt x="499059" y="146138"/>
                </a:lnTo>
                <a:lnTo>
                  <a:pt x="182524" y="650938"/>
                </a:lnTo>
                <a:lnTo>
                  <a:pt x="273786" y="650938"/>
                </a:lnTo>
                <a:lnTo>
                  <a:pt x="544372" y="218884"/>
                </a:lnTo>
                <a:lnTo>
                  <a:pt x="590321" y="146138"/>
                </a:lnTo>
                <a:lnTo>
                  <a:pt x="635622" y="72745"/>
                </a:lnTo>
                <a:lnTo>
                  <a:pt x="681583" y="0"/>
                </a:lnTo>
                <a:close/>
              </a:path>
              <a:path extrusionOk="0" h="1377950" w="5112384">
                <a:moveTo>
                  <a:pt x="864095" y="0"/>
                </a:moveTo>
                <a:lnTo>
                  <a:pt x="772833" y="0"/>
                </a:lnTo>
                <a:lnTo>
                  <a:pt x="726884" y="72745"/>
                </a:lnTo>
                <a:lnTo>
                  <a:pt x="681570" y="146138"/>
                </a:lnTo>
                <a:lnTo>
                  <a:pt x="635622" y="218884"/>
                </a:lnTo>
                <a:lnTo>
                  <a:pt x="590321" y="291642"/>
                </a:lnTo>
                <a:lnTo>
                  <a:pt x="365036" y="650938"/>
                </a:lnTo>
                <a:lnTo>
                  <a:pt x="456298" y="650938"/>
                </a:lnTo>
                <a:lnTo>
                  <a:pt x="635622" y="364388"/>
                </a:lnTo>
                <a:lnTo>
                  <a:pt x="681570" y="291642"/>
                </a:lnTo>
                <a:lnTo>
                  <a:pt x="726884" y="218884"/>
                </a:lnTo>
                <a:lnTo>
                  <a:pt x="772833" y="146138"/>
                </a:lnTo>
                <a:lnTo>
                  <a:pt x="818146" y="72745"/>
                </a:lnTo>
                <a:lnTo>
                  <a:pt x="864095" y="0"/>
                </a:lnTo>
                <a:close/>
              </a:path>
              <a:path extrusionOk="0" h="1377950" w="5112384">
                <a:moveTo>
                  <a:pt x="864108" y="1377835"/>
                </a:moveTo>
                <a:lnTo>
                  <a:pt x="818146" y="1305077"/>
                </a:lnTo>
                <a:lnTo>
                  <a:pt x="772845" y="1231684"/>
                </a:lnTo>
                <a:lnTo>
                  <a:pt x="726897" y="1158938"/>
                </a:lnTo>
                <a:lnTo>
                  <a:pt x="681570" y="1086180"/>
                </a:lnTo>
                <a:lnTo>
                  <a:pt x="635635" y="1013434"/>
                </a:lnTo>
                <a:lnTo>
                  <a:pt x="456311" y="726249"/>
                </a:lnTo>
                <a:lnTo>
                  <a:pt x="365036" y="726249"/>
                </a:lnTo>
                <a:lnTo>
                  <a:pt x="590321" y="1086180"/>
                </a:lnTo>
                <a:lnTo>
                  <a:pt x="635635" y="1158938"/>
                </a:lnTo>
                <a:lnTo>
                  <a:pt x="681570" y="1231684"/>
                </a:lnTo>
                <a:lnTo>
                  <a:pt x="726897" y="1305077"/>
                </a:lnTo>
                <a:lnTo>
                  <a:pt x="772845" y="1377835"/>
                </a:lnTo>
                <a:lnTo>
                  <a:pt x="864108" y="1377835"/>
                </a:lnTo>
                <a:close/>
              </a:path>
              <a:path extrusionOk="0" h="1377950" w="5112384">
                <a:moveTo>
                  <a:pt x="1046619" y="1377835"/>
                </a:moveTo>
                <a:lnTo>
                  <a:pt x="1000671" y="1305077"/>
                </a:lnTo>
                <a:lnTo>
                  <a:pt x="955357" y="1231684"/>
                </a:lnTo>
                <a:lnTo>
                  <a:pt x="909408" y="1158938"/>
                </a:lnTo>
                <a:lnTo>
                  <a:pt x="864095" y="1086180"/>
                </a:lnTo>
                <a:lnTo>
                  <a:pt x="818146" y="1013434"/>
                </a:lnTo>
                <a:lnTo>
                  <a:pt x="772845" y="940041"/>
                </a:lnTo>
                <a:lnTo>
                  <a:pt x="726884" y="867295"/>
                </a:lnTo>
                <a:lnTo>
                  <a:pt x="638822" y="726249"/>
                </a:lnTo>
                <a:lnTo>
                  <a:pt x="547560" y="726249"/>
                </a:lnTo>
                <a:lnTo>
                  <a:pt x="681583" y="940041"/>
                </a:lnTo>
                <a:lnTo>
                  <a:pt x="818146" y="1158938"/>
                </a:lnTo>
                <a:lnTo>
                  <a:pt x="864095" y="1231684"/>
                </a:lnTo>
                <a:lnTo>
                  <a:pt x="909408" y="1305077"/>
                </a:lnTo>
                <a:lnTo>
                  <a:pt x="955357" y="1377835"/>
                </a:lnTo>
                <a:lnTo>
                  <a:pt x="1046619" y="1377835"/>
                </a:lnTo>
                <a:close/>
              </a:path>
              <a:path extrusionOk="0" h="1377950" w="5112384">
                <a:moveTo>
                  <a:pt x="1046619" y="0"/>
                </a:moveTo>
                <a:lnTo>
                  <a:pt x="955357" y="0"/>
                </a:lnTo>
                <a:lnTo>
                  <a:pt x="909408" y="72745"/>
                </a:lnTo>
                <a:lnTo>
                  <a:pt x="864095" y="146138"/>
                </a:lnTo>
                <a:lnTo>
                  <a:pt x="818146" y="218884"/>
                </a:lnTo>
                <a:lnTo>
                  <a:pt x="681570" y="437781"/>
                </a:lnTo>
                <a:lnTo>
                  <a:pt x="547560" y="650938"/>
                </a:lnTo>
                <a:lnTo>
                  <a:pt x="638822" y="650938"/>
                </a:lnTo>
                <a:lnTo>
                  <a:pt x="726884" y="510540"/>
                </a:lnTo>
                <a:lnTo>
                  <a:pt x="772845" y="437781"/>
                </a:lnTo>
                <a:lnTo>
                  <a:pt x="818146" y="364388"/>
                </a:lnTo>
                <a:lnTo>
                  <a:pt x="864095" y="291642"/>
                </a:lnTo>
                <a:lnTo>
                  <a:pt x="909408" y="218884"/>
                </a:lnTo>
                <a:lnTo>
                  <a:pt x="955357" y="146138"/>
                </a:lnTo>
                <a:lnTo>
                  <a:pt x="1000671" y="72745"/>
                </a:lnTo>
                <a:lnTo>
                  <a:pt x="1046619" y="0"/>
                </a:lnTo>
                <a:close/>
              </a:path>
              <a:path extrusionOk="0" h="1377950" w="5112384">
                <a:moveTo>
                  <a:pt x="2527198" y="371411"/>
                </a:moveTo>
                <a:lnTo>
                  <a:pt x="2372766" y="371411"/>
                </a:lnTo>
                <a:lnTo>
                  <a:pt x="2372766" y="780491"/>
                </a:lnTo>
                <a:lnTo>
                  <a:pt x="2254643" y="636270"/>
                </a:lnTo>
                <a:lnTo>
                  <a:pt x="2037715" y="371411"/>
                </a:lnTo>
                <a:lnTo>
                  <a:pt x="1908810" y="371411"/>
                </a:lnTo>
                <a:lnTo>
                  <a:pt x="1908810" y="1045972"/>
                </a:lnTo>
                <a:lnTo>
                  <a:pt x="2062607" y="1045972"/>
                </a:lnTo>
                <a:lnTo>
                  <a:pt x="2062607" y="636270"/>
                </a:lnTo>
                <a:lnTo>
                  <a:pt x="2398928" y="1045972"/>
                </a:lnTo>
                <a:lnTo>
                  <a:pt x="2527198" y="1045972"/>
                </a:lnTo>
                <a:lnTo>
                  <a:pt x="2527198" y="780491"/>
                </a:lnTo>
                <a:lnTo>
                  <a:pt x="2527198" y="371411"/>
                </a:lnTo>
                <a:close/>
              </a:path>
              <a:path extrusionOk="0" h="1377950" w="5112384">
                <a:moveTo>
                  <a:pt x="2843111" y="371411"/>
                </a:moveTo>
                <a:lnTo>
                  <a:pt x="2686761" y="371411"/>
                </a:lnTo>
                <a:lnTo>
                  <a:pt x="2686761" y="1045972"/>
                </a:lnTo>
                <a:lnTo>
                  <a:pt x="2843111" y="1045972"/>
                </a:lnTo>
                <a:lnTo>
                  <a:pt x="2843111" y="371411"/>
                </a:lnTo>
                <a:close/>
              </a:path>
              <a:path extrusionOk="0" h="1377950" w="5112384">
                <a:moveTo>
                  <a:pt x="3587229" y="616483"/>
                </a:moveTo>
                <a:lnTo>
                  <a:pt x="3583114" y="568261"/>
                </a:lnTo>
                <a:lnTo>
                  <a:pt x="3570998" y="524624"/>
                </a:lnTo>
                <a:lnTo>
                  <a:pt x="3551275" y="485863"/>
                </a:lnTo>
                <a:lnTo>
                  <a:pt x="3524326" y="452247"/>
                </a:lnTo>
                <a:lnTo>
                  <a:pt x="3490518" y="424078"/>
                </a:lnTo>
                <a:lnTo>
                  <a:pt x="3450234" y="401624"/>
                </a:lnTo>
                <a:lnTo>
                  <a:pt x="3428962" y="394093"/>
                </a:lnTo>
                <a:lnTo>
                  <a:pt x="3428962" y="616483"/>
                </a:lnTo>
                <a:lnTo>
                  <a:pt x="3423221" y="656501"/>
                </a:lnTo>
                <a:lnTo>
                  <a:pt x="3405987" y="688797"/>
                </a:lnTo>
                <a:lnTo>
                  <a:pt x="3377260" y="712698"/>
                </a:lnTo>
                <a:lnTo>
                  <a:pt x="3337052" y="727532"/>
                </a:lnTo>
                <a:lnTo>
                  <a:pt x="3285363" y="732637"/>
                </a:lnTo>
                <a:lnTo>
                  <a:pt x="3158363" y="732637"/>
                </a:lnTo>
                <a:lnTo>
                  <a:pt x="3158363" y="499059"/>
                </a:lnTo>
                <a:lnTo>
                  <a:pt x="3285363" y="499059"/>
                </a:lnTo>
                <a:lnTo>
                  <a:pt x="3336810" y="504164"/>
                </a:lnTo>
                <a:lnTo>
                  <a:pt x="3376993" y="519074"/>
                </a:lnTo>
                <a:lnTo>
                  <a:pt x="3423158" y="575843"/>
                </a:lnTo>
                <a:lnTo>
                  <a:pt x="3428962" y="616483"/>
                </a:lnTo>
                <a:lnTo>
                  <a:pt x="3428962" y="394093"/>
                </a:lnTo>
                <a:lnTo>
                  <a:pt x="3403841" y="385178"/>
                </a:lnTo>
                <a:lnTo>
                  <a:pt x="3351746" y="375005"/>
                </a:lnTo>
                <a:lnTo>
                  <a:pt x="3294291" y="371411"/>
                </a:lnTo>
                <a:lnTo>
                  <a:pt x="3002648" y="371411"/>
                </a:lnTo>
                <a:lnTo>
                  <a:pt x="3002648" y="1045972"/>
                </a:lnTo>
                <a:lnTo>
                  <a:pt x="3158998" y="1045972"/>
                </a:lnTo>
                <a:lnTo>
                  <a:pt x="3158998" y="860259"/>
                </a:lnTo>
                <a:lnTo>
                  <a:pt x="3294291" y="860259"/>
                </a:lnTo>
                <a:lnTo>
                  <a:pt x="3351746" y="856856"/>
                </a:lnTo>
                <a:lnTo>
                  <a:pt x="3403841" y="846848"/>
                </a:lnTo>
                <a:lnTo>
                  <a:pt x="3450234" y="830529"/>
                </a:lnTo>
                <a:lnTo>
                  <a:pt x="3490518" y="808189"/>
                </a:lnTo>
                <a:lnTo>
                  <a:pt x="3524326" y="780122"/>
                </a:lnTo>
                <a:lnTo>
                  <a:pt x="3551275" y="746620"/>
                </a:lnTo>
                <a:lnTo>
                  <a:pt x="3570998" y="707986"/>
                </a:lnTo>
                <a:lnTo>
                  <a:pt x="3583114" y="664502"/>
                </a:lnTo>
                <a:lnTo>
                  <a:pt x="3587229" y="616483"/>
                </a:lnTo>
                <a:close/>
              </a:path>
              <a:path extrusionOk="0" h="1377950" w="5112384">
                <a:moveTo>
                  <a:pt x="4376026" y="709015"/>
                </a:moveTo>
                <a:lnTo>
                  <a:pt x="4372915" y="659485"/>
                </a:lnTo>
                <a:lnTo>
                  <a:pt x="4363796" y="613143"/>
                </a:lnTo>
                <a:lnTo>
                  <a:pt x="4348937" y="570217"/>
                </a:lnTo>
                <a:lnTo>
                  <a:pt x="4328630" y="530898"/>
                </a:lnTo>
                <a:lnTo>
                  <a:pt x="4306240" y="499694"/>
                </a:lnTo>
                <a:lnTo>
                  <a:pt x="4272800" y="463956"/>
                </a:lnTo>
                <a:lnTo>
                  <a:pt x="4237837" y="436765"/>
                </a:lnTo>
                <a:lnTo>
                  <a:pt x="4217759" y="425157"/>
                </a:lnTo>
                <a:lnTo>
                  <a:pt x="4217759" y="709015"/>
                </a:lnTo>
                <a:lnTo>
                  <a:pt x="4213733" y="755027"/>
                </a:lnTo>
                <a:lnTo>
                  <a:pt x="4201998" y="796112"/>
                </a:lnTo>
                <a:lnTo>
                  <a:pt x="4183024" y="831900"/>
                </a:lnTo>
                <a:lnTo>
                  <a:pt x="4157294" y="862025"/>
                </a:lnTo>
                <a:lnTo>
                  <a:pt x="4125264" y="886104"/>
                </a:lnTo>
                <a:lnTo>
                  <a:pt x="4087444" y="903770"/>
                </a:lnTo>
                <a:lnTo>
                  <a:pt x="4044302" y="914641"/>
                </a:lnTo>
                <a:lnTo>
                  <a:pt x="3996309" y="918349"/>
                </a:lnTo>
                <a:lnTo>
                  <a:pt x="3853992" y="917702"/>
                </a:lnTo>
                <a:lnTo>
                  <a:pt x="3853992" y="499694"/>
                </a:lnTo>
                <a:lnTo>
                  <a:pt x="3996309" y="499694"/>
                </a:lnTo>
                <a:lnTo>
                  <a:pt x="4044302" y="503377"/>
                </a:lnTo>
                <a:lnTo>
                  <a:pt x="4087444" y="514184"/>
                </a:lnTo>
                <a:lnTo>
                  <a:pt x="4125264" y="531761"/>
                </a:lnTo>
                <a:lnTo>
                  <a:pt x="4157294" y="555777"/>
                </a:lnTo>
                <a:lnTo>
                  <a:pt x="4183024" y="585851"/>
                </a:lnTo>
                <a:lnTo>
                  <a:pt x="4201998" y="621652"/>
                </a:lnTo>
                <a:lnTo>
                  <a:pt x="4213733" y="662825"/>
                </a:lnTo>
                <a:lnTo>
                  <a:pt x="4217759" y="709015"/>
                </a:lnTo>
                <a:lnTo>
                  <a:pt x="4217759" y="425157"/>
                </a:lnTo>
                <a:lnTo>
                  <a:pt x="4155249" y="395986"/>
                </a:lnTo>
                <a:lnTo>
                  <a:pt x="4108196" y="382828"/>
                </a:lnTo>
                <a:lnTo>
                  <a:pt x="4057662" y="374789"/>
                </a:lnTo>
                <a:lnTo>
                  <a:pt x="4003967" y="372059"/>
                </a:lnTo>
                <a:lnTo>
                  <a:pt x="3697630" y="372059"/>
                </a:lnTo>
                <a:lnTo>
                  <a:pt x="3697630" y="1045972"/>
                </a:lnTo>
                <a:lnTo>
                  <a:pt x="4003967" y="1045972"/>
                </a:lnTo>
                <a:lnTo>
                  <a:pt x="4057662" y="1043241"/>
                </a:lnTo>
                <a:lnTo>
                  <a:pt x="4108196" y="1035189"/>
                </a:lnTo>
                <a:lnTo>
                  <a:pt x="4155249" y="1022045"/>
                </a:lnTo>
                <a:lnTo>
                  <a:pt x="4198556" y="1003998"/>
                </a:lnTo>
                <a:lnTo>
                  <a:pt x="4237837" y="981265"/>
                </a:lnTo>
                <a:lnTo>
                  <a:pt x="4272800" y="954074"/>
                </a:lnTo>
                <a:lnTo>
                  <a:pt x="4303153" y="922629"/>
                </a:lnTo>
                <a:lnTo>
                  <a:pt x="4328630" y="887145"/>
                </a:lnTo>
                <a:lnTo>
                  <a:pt x="4348937" y="847826"/>
                </a:lnTo>
                <a:lnTo>
                  <a:pt x="4363796" y="804887"/>
                </a:lnTo>
                <a:lnTo>
                  <a:pt x="4372915" y="758545"/>
                </a:lnTo>
                <a:lnTo>
                  <a:pt x="4376026" y="709015"/>
                </a:lnTo>
                <a:close/>
              </a:path>
              <a:path extrusionOk="0" h="1377950" w="5112384">
                <a:moveTo>
                  <a:pt x="5111839" y="862177"/>
                </a:moveTo>
                <a:lnTo>
                  <a:pt x="5106200" y="814527"/>
                </a:lnTo>
                <a:lnTo>
                  <a:pt x="5089995" y="773684"/>
                </a:lnTo>
                <a:lnTo>
                  <a:pt x="5081067" y="761987"/>
                </a:lnTo>
                <a:lnTo>
                  <a:pt x="5064290" y="740003"/>
                </a:lnTo>
                <a:lnTo>
                  <a:pt x="5030152" y="713854"/>
                </a:lnTo>
                <a:lnTo>
                  <a:pt x="4988674" y="695617"/>
                </a:lnTo>
                <a:lnTo>
                  <a:pt x="5026507" y="669429"/>
                </a:lnTo>
                <a:lnTo>
                  <a:pt x="5043602" y="648398"/>
                </a:lnTo>
                <a:lnTo>
                  <a:pt x="5054892" y="634504"/>
                </a:lnTo>
                <a:lnTo>
                  <a:pt x="5072494" y="593128"/>
                </a:lnTo>
                <a:lnTo>
                  <a:pt x="5078019" y="547560"/>
                </a:lnTo>
                <a:lnTo>
                  <a:pt x="5073967" y="509778"/>
                </a:lnTo>
                <a:lnTo>
                  <a:pt x="5066728" y="489470"/>
                </a:lnTo>
                <a:lnTo>
                  <a:pt x="5061826" y="475716"/>
                </a:lnTo>
                <a:lnTo>
                  <a:pt x="5041671" y="445757"/>
                </a:lnTo>
                <a:lnTo>
                  <a:pt x="5013566" y="420319"/>
                </a:lnTo>
                <a:lnTo>
                  <a:pt x="4977562" y="399821"/>
                </a:lnTo>
                <a:lnTo>
                  <a:pt x="4954854" y="391985"/>
                </a:lnTo>
                <a:lnTo>
                  <a:pt x="4954854" y="845591"/>
                </a:lnTo>
                <a:lnTo>
                  <a:pt x="4946802" y="882510"/>
                </a:lnTo>
                <a:lnTo>
                  <a:pt x="4923028" y="908367"/>
                </a:lnTo>
                <a:lnTo>
                  <a:pt x="4884051" y="923582"/>
                </a:lnTo>
                <a:lnTo>
                  <a:pt x="4830407" y="928547"/>
                </a:lnTo>
                <a:lnTo>
                  <a:pt x="4648530" y="928547"/>
                </a:lnTo>
                <a:lnTo>
                  <a:pt x="4648530" y="761987"/>
                </a:lnTo>
                <a:lnTo>
                  <a:pt x="4830407" y="761987"/>
                </a:lnTo>
                <a:lnTo>
                  <a:pt x="4884051" y="767054"/>
                </a:lnTo>
                <a:lnTo>
                  <a:pt x="4923028" y="782485"/>
                </a:lnTo>
                <a:lnTo>
                  <a:pt x="4946802" y="808558"/>
                </a:lnTo>
                <a:lnTo>
                  <a:pt x="4954854" y="845591"/>
                </a:lnTo>
                <a:lnTo>
                  <a:pt x="4954854" y="391985"/>
                </a:lnTo>
                <a:lnTo>
                  <a:pt x="4933721" y="384670"/>
                </a:lnTo>
                <a:lnTo>
                  <a:pt x="4921034" y="382371"/>
                </a:lnTo>
                <a:lnTo>
                  <a:pt x="4921034" y="568617"/>
                </a:lnTo>
                <a:lnTo>
                  <a:pt x="4913363" y="603427"/>
                </a:lnTo>
                <a:lnTo>
                  <a:pt x="4890795" y="628370"/>
                </a:lnTo>
                <a:lnTo>
                  <a:pt x="4853991" y="643382"/>
                </a:lnTo>
                <a:lnTo>
                  <a:pt x="4803597" y="648398"/>
                </a:lnTo>
                <a:lnTo>
                  <a:pt x="4648530" y="648398"/>
                </a:lnTo>
                <a:lnTo>
                  <a:pt x="4648530" y="489470"/>
                </a:lnTo>
                <a:lnTo>
                  <a:pt x="4803597" y="489470"/>
                </a:lnTo>
                <a:lnTo>
                  <a:pt x="4853991" y="494398"/>
                </a:lnTo>
                <a:lnTo>
                  <a:pt x="4890795" y="509181"/>
                </a:lnTo>
                <a:lnTo>
                  <a:pt x="4913363" y="533908"/>
                </a:lnTo>
                <a:lnTo>
                  <a:pt x="4921034" y="568617"/>
                </a:lnTo>
                <a:lnTo>
                  <a:pt x="4921034" y="382371"/>
                </a:lnTo>
                <a:lnTo>
                  <a:pt x="4882096" y="375272"/>
                </a:lnTo>
                <a:lnTo>
                  <a:pt x="4822749" y="372059"/>
                </a:lnTo>
                <a:lnTo>
                  <a:pt x="4493450" y="372059"/>
                </a:lnTo>
                <a:lnTo>
                  <a:pt x="4493450" y="1045972"/>
                </a:lnTo>
                <a:lnTo>
                  <a:pt x="4841900" y="1045972"/>
                </a:lnTo>
                <a:lnTo>
                  <a:pt x="4904435" y="1042835"/>
                </a:lnTo>
                <a:lnTo>
                  <a:pt x="4958918" y="1033589"/>
                </a:lnTo>
                <a:lnTo>
                  <a:pt x="5005273" y="1018451"/>
                </a:lnTo>
                <a:lnTo>
                  <a:pt x="5043398" y="997635"/>
                </a:lnTo>
                <a:lnTo>
                  <a:pt x="5073205" y="971372"/>
                </a:lnTo>
                <a:lnTo>
                  <a:pt x="5098631" y="928547"/>
                </a:lnTo>
                <a:lnTo>
                  <a:pt x="5107521" y="903427"/>
                </a:lnTo>
                <a:lnTo>
                  <a:pt x="5111839" y="862177"/>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99" name="Google Shape;299;p51"/>
          <p:cNvPicPr preferRelativeResize="0"/>
          <p:nvPr/>
        </p:nvPicPr>
        <p:blipFill rotWithShape="1">
          <a:blip r:embed="rId3">
            <a:alphaModFix/>
          </a:blip>
          <a:srcRect b="0" l="0" r="0" t="0"/>
          <a:stretch/>
        </p:blipFill>
        <p:spPr>
          <a:xfrm>
            <a:off x="10244671" y="5724274"/>
            <a:ext cx="935044" cy="68886"/>
          </a:xfrm>
          <a:prstGeom prst="rect">
            <a:avLst/>
          </a:prstGeom>
          <a:noFill/>
          <a:ln>
            <a:noFill/>
          </a:ln>
        </p:spPr>
      </p:pic>
      <p:pic>
        <p:nvPicPr>
          <p:cNvPr id="300" name="Google Shape;300;p51"/>
          <p:cNvPicPr preferRelativeResize="0"/>
          <p:nvPr/>
        </p:nvPicPr>
        <p:blipFill rotWithShape="1">
          <a:blip r:embed="rId4">
            <a:alphaModFix/>
          </a:blip>
          <a:srcRect b="0" l="0" r="0" t="0"/>
          <a:stretch/>
        </p:blipFill>
        <p:spPr>
          <a:xfrm>
            <a:off x="9740381" y="5581478"/>
            <a:ext cx="1935221" cy="75459"/>
          </a:xfrm>
          <a:prstGeom prst="rect">
            <a:avLst/>
          </a:prstGeom>
          <a:noFill/>
          <a:ln>
            <a:noFill/>
          </a:ln>
        </p:spPr>
      </p:pic>
      <p:sp>
        <p:nvSpPr>
          <p:cNvPr id="301" name="Google Shape;301;p51"/>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302" name="Google Shape;302;p51"/>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303" name="Google Shape;303;p51"/>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04" name="Shape 304"/>
        <p:cNvGrpSpPr/>
        <p:nvPr/>
      </p:nvGrpSpPr>
      <p:grpSpPr>
        <a:xfrm>
          <a:off x="0" y="0"/>
          <a:ext cx="0" cy="0"/>
          <a:chOff x="0" y="0"/>
          <a:chExt cx="0" cy="0"/>
        </a:xfrm>
      </p:grpSpPr>
      <p:sp>
        <p:nvSpPr>
          <p:cNvPr id="305" name="Google Shape;305;p52"/>
          <p:cNvSpPr txBox="1"/>
          <p:nvPr>
            <p:ph type="ctrTitle"/>
          </p:nvPr>
        </p:nvSpPr>
        <p:spPr>
          <a:xfrm>
            <a:off x="914400" y="2125980"/>
            <a:ext cx="10363200" cy="1440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306" name="Google Shape;306;p52"/>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1600">
                <a:solidFill>
                  <a:schemeClr val="dk1"/>
                </a:solidFill>
                <a:latin typeface="Montserrat"/>
                <a:ea typeface="Montserrat"/>
                <a:cs typeface="Montserrat"/>
                <a:sym typeface="Montserrat"/>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307" name="Google Shape;307;p52"/>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308" name="Google Shape;308;p52"/>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309" name="Google Shape;309;p52"/>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p:cSld name="Blank">
    <p:bg>
      <p:bgPr>
        <a:blipFill>
          <a:blip r:embed="rId2">
            <a:alphaModFix/>
          </a:blip>
          <a:stretch>
            <a:fillRect/>
          </a:stretch>
        </a:blipFill>
      </p:bgPr>
    </p:bg>
    <p:spTree>
      <p:nvGrpSpPr>
        <p:cNvPr id="310" name="Shape 310"/>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type="blank">
  <p:cSld name="BLANK">
    <p:spTree>
      <p:nvGrpSpPr>
        <p:cNvPr id="311" name="Shape 311"/>
        <p:cNvGrpSpPr/>
        <p:nvPr/>
      </p:nvGrpSpPr>
      <p:grpSpPr>
        <a:xfrm>
          <a:off x="0" y="0"/>
          <a:ext cx="0" cy="0"/>
          <a:chOff x="0" y="0"/>
          <a:chExt cx="0" cy="0"/>
        </a:xfrm>
      </p:grpSpPr>
      <p:sp>
        <p:nvSpPr>
          <p:cNvPr id="312" name="Google Shape;312;p54"/>
          <p:cNvSpPr txBox="1"/>
          <p:nvPr>
            <p:ph idx="10" type="dt"/>
          </p:nvPr>
        </p:nvSpPr>
        <p:spPr>
          <a:xfrm>
            <a:off x="304800" y="4237566"/>
            <a:ext cx="1422300" cy="243600"/>
          </a:xfrm>
          <a:prstGeom prst="rect">
            <a:avLst/>
          </a:prstGeom>
          <a:noFill/>
          <a:ln>
            <a:noFill/>
          </a:ln>
        </p:spPr>
        <p:txBody>
          <a:bodyPr anchorCtr="0" anchor="ctr" bIns="30475" lIns="60950" spcFirstLastPara="1" rIns="60950" wrap="square" tIns="30475">
            <a:spAutoFit/>
          </a:bodyPr>
          <a:lstStyle>
            <a:lvl1pPr lvl="0" algn="l">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313" name="Google Shape;313;p54"/>
          <p:cNvSpPr txBox="1"/>
          <p:nvPr>
            <p:ph idx="11" type="ftr"/>
          </p:nvPr>
        </p:nvSpPr>
        <p:spPr>
          <a:xfrm>
            <a:off x="2082800" y="4237566"/>
            <a:ext cx="1930200" cy="243600"/>
          </a:xfrm>
          <a:prstGeom prst="rect">
            <a:avLst/>
          </a:prstGeom>
          <a:noFill/>
          <a:ln>
            <a:noFill/>
          </a:ln>
        </p:spPr>
        <p:txBody>
          <a:bodyPr anchorCtr="0" anchor="ctr" bIns="30475" lIns="60950" spcFirstLastPara="1" rIns="60950" wrap="square" tIns="30475">
            <a:spAutoFit/>
          </a:bodyPr>
          <a:lstStyle>
            <a:lvl1pPr lvl="0" algn="ctr">
              <a:lnSpc>
                <a:spcPct val="10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314" name="Google Shape;314;p54"/>
          <p:cNvSpPr txBox="1"/>
          <p:nvPr>
            <p:ph idx="12" type="sldNum"/>
          </p:nvPr>
        </p:nvSpPr>
        <p:spPr>
          <a:xfrm>
            <a:off x="4368800" y="4237566"/>
            <a:ext cx="1422300" cy="231000"/>
          </a:xfrm>
          <a:prstGeom prst="rect">
            <a:avLst/>
          </a:prstGeom>
          <a:noFill/>
          <a:ln>
            <a:noFill/>
          </a:ln>
        </p:spPr>
        <p:txBody>
          <a:bodyPr anchorCtr="0" anchor="ctr" bIns="30475" lIns="60950" spcFirstLastPara="1" rIns="60950" wrap="square" tIns="30475">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type="tx">
  <p:cSld name="TITLE_AND_BODY">
    <p:spTree>
      <p:nvGrpSpPr>
        <p:cNvPr id="315" name="Shape 315"/>
        <p:cNvGrpSpPr/>
        <p:nvPr/>
      </p:nvGrpSpPr>
      <p:grpSpPr>
        <a:xfrm>
          <a:off x="0" y="0"/>
          <a:ext cx="0" cy="0"/>
          <a:chOff x="0" y="0"/>
          <a:chExt cx="0" cy="0"/>
        </a:xfrm>
      </p:grpSpPr>
      <p:pic>
        <p:nvPicPr>
          <p:cNvPr id="316" name="Google Shape;316;p55"/>
          <p:cNvPicPr preferRelativeResize="0"/>
          <p:nvPr/>
        </p:nvPicPr>
        <p:blipFill rotWithShape="1">
          <a:blip r:embed="rId2">
            <a:alphaModFix/>
          </a:blip>
          <a:srcRect b="0" l="0" r="0" t="0"/>
          <a:stretch/>
        </p:blipFill>
        <p:spPr>
          <a:xfrm>
            <a:off x="0" y="0"/>
            <a:ext cx="12190295" cy="6857041"/>
          </a:xfrm>
          <a:prstGeom prst="rect">
            <a:avLst/>
          </a:prstGeom>
          <a:noFill/>
          <a:ln>
            <a:noFill/>
          </a:ln>
        </p:spPr>
      </p:pic>
      <p:sp>
        <p:nvSpPr>
          <p:cNvPr id="317" name="Google Shape;317;p55"/>
          <p:cNvSpPr txBox="1"/>
          <p:nvPr>
            <p:ph type="title"/>
          </p:nvPr>
        </p:nvSpPr>
        <p:spPr>
          <a:xfrm>
            <a:off x="415600" y="273800"/>
            <a:ext cx="11360700" cy="573600"/>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1pPr>
            <a:lvl2pPr lvl="1"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2pPr>
            <a:lvl3pPr lvl="2"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3pPr>
            <a:lvl4pPr lvl="3"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4pPr>
            <a:lvl5pPr lvl="4"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5pPr>
            <a:lvl6pPr lvl="5"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6pPr>
            <a:lvl7pPr lvl="6"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7pPr>
            <a:lvl8pPr lvl="7"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8pPr>
            <a:lvl9pPr lvl="8"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9pPr>
          </a:lstStyle>
          <a:p/>
        </p:txBody>
      </p:sp>
      <p:sp>
        <p:nvSpPr>
          <p:cNvPr id="318" name="Google Shape;318;p55"/>
          <p:cNvSpPr txBox="1"/>
          <p:nvPr>
            <p:ph idx="1" type="body"/>
          </p:nvPr>
        </p:nvSpPr>
        <p:spPr>
          <a:xfrm>
            <a:off x="415600" y="1315000"/>
            <a:ext cx="11360700" cy="45552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1pPr>
            <a:lvl2pPr indent="-228600" lvl="1" marL="9144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2pPr>
            <a:lvl3pPr indent="-228600" lvl="2" marL="13716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3pPr>
            <a:lvl4pPr indent="-228600" lvl="3" marL="18288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4pPr>
            <a:lvl5pPr indent="-228600" lvl="4" marL="22860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5pPr>
            <a:lvl6pPr indent="-228600" lvl="5" marL="27432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6pPr>
            <a:lvl7pPr indent="-228600" lvl="6" marL="32004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7pPr>
            <a:lvl8pPr indent="-228600" lvl="7" marL="36576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8pPr>
            <a:lvl9pPr indent="-228600" lvl="8" marL="41148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9pPr>
          </a:lstStyle>
          <a:p/>
        </p:txBody>
      </p:sp>
      <p:pic>
        <p:nvPicPr>
          <p:cNvPr id="319" name="Google Shape;319;p55"/>
          <p:cNvPicPr preferRelativeResize="0"/>
          <p:nvPr/>
        </p:nvPicPr>
        <p:blipFill rotWithShape="1">
          <a:blip r:embed="rId3">
            <a:alphaModFix/>
          </a:blip>
          <a:srcRect b="0" l="0" r="0" t="0"/>
          <a:stretch/>
        </p:blipFill>
        <p:spPr>
          <a:xfrm>
            <a:off x="10893204" y="6432261"/>
            <a:ext cx="120791" cy="144556"/>
          </a:xfrm>
          <a:prstGeom prst="rect">
            <a:avLst/>
          </a:prstGeom>
          <a:noFill/>
          <a:ln>
            <a:noFill/>
          </a:ln>
        </p:spPr>
      </p:pic>
      <p:sp>
        <p:nvSpPr>
          <p:cNvPr id="320" name="Google Shape;320;p55"/>
          <p:cNvSpPr/>
          <p:nvPr/>
        </p:nvSpPr>
        <p:spPr>
          <a:xfrm>
            <a:off x="10934181" y="6432264"/>
            <a:ext cx="121129" cy="177836"/>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321" name="Google Shape;321;p55"/>
          <p:cNvSpPr/>
          <p:nvPr/>
        </p:nvSpPr>
        <p:spPr>
          <a:xfrm>
            <a:off x="10954676" y="6432261"/>
            <a:ext cx="141574" cy="210626"/>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322" name="Google Shape;322;p55"/>
          <p:cNvPicPr preferRelativeResize="0"/>
          <p:nvPr/>
        </p:nvPicPr>
        <p:blipFill rotWithShape="1">
          <a:blip r:embed="rId4">
            <a:alphaModFix/>
          </a:blip>
          <a:srcRect b="0" l="0" r="0" t="0"/>
          <a:stretch/>
        </p:blipFill>
        <p:spPr>
          <a:xfrm>
            <a:off x="10719634" y="6512684"/>
            <a:ext cx="234875" cy="146189"/>
          </a:xfrm>
          <a:prstGeom prst="rect">
            <a:avLst/>
          </a:prstGeom>
          <a:noFill/>
          <a:ln>
            <a:noFill/>
          </a:ln>
        </p:spPr>
      </p:pic>
      <p:pic>
        <p:nvPicPr>
          <p:cNvPr id="323" name="Google Shape;323;p55"/>
          <p:cNvPicPr preferRelativeResize="0"/>
          <p:nvPr/>
        </p:nvPicPr>
        <p:blipFill rotWithShape="1">
          <a:blip r:embed="rId5">
            <a:alphaModFix/>
          </a:blip>
          <a:srcRect b="0" l="0" r="0" t="0"/>
          <a:stretch/>
        </p:blipFill>
        <p:spPr>
          <a:xfrm>
            <a:off x="10719630" y="6349544"/>
            <a:ext cx="234892" cy="146186"/>
          </a:xfrm>
          <a:prstGeom prst="rect">
            <a:avLst/>
          </a:prstGeom>
          <a:noFill/>
          <a:ln>
            <a:noFill/>
          </a:ln>
        </p:spPr>
      </p:pic>
      <p:pic>
        <p:nvPicPr>
          <p:cNvPr id="324" name="Google Shape;324;p55"/>
          <p:cNvPicPr preferRelativeResize="0"/>
          <p:nvPr/>
        </p:nvPicPr>
        <p:blipFill rotWithShape="1">
          <a:blip r:embed="rId6">
            <a:alphaModFix/>
          </a:blip>
          <a:srcRect b="0" l="0" r="0" t="0"/>
          <a:stretch/>
        </p:blipFill>
        <p:spPr>
          <a:xfrm>
            <a:off x="11147804" y="6432995"/>
            <a:ext cx="719344" cy="26355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 and Content_2">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6"/>
          <p:cNvSpPr txBox="1"/>
          <p:nvPr>
            <p:ph type="title"/>
          </p:nvPr>
        </p:nvSpPr>
        <p:spPr>
          <a:xfrm>
            <a:off x="553125" y="518100"/>
            <a:ext cx="11361000" cy="588300"/>
          </a:xfrm>
          <a:prstGeom prst="rect">
            <a:avLst/>
          </a:prstGeom>
          <a:solidFill>
            <a:srgbClr val="000000"/>
          </a:solid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3000"/>
              <a:buFont typeface="Arial"/>
              <a:buNone/>
              <a:defRPr b="0" i="0" sz="30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showMasterSp="0">
  <p:cSld name="Title Only_1">
    <p:bg>
      <p:bgPr>
        <a:solidFill>
          <a:schemeClr val="lt1"/>
        </a:solidFill>
      </p:bgPr>
    </p:bg>
    <p:spTree>
      <p:nvGrpSpPr>
        <p:cNvPr id="325" name="Shape 325"/>
        <p:cNvGrpSpPr/>
        <p:nvPr/>
      </p:nvGrpSpPr>
      <p:grpSpPr>
        <a:xfrm>
          <a:off x="0" y="0"/>
          <a:ext cx="0" cy="0"/>
          <a:chOff x="0" y="0"/>
          <a:chExt cx="0" cy="0"/>
        </a:xfrm>
      </p:grpSpPr>
      <p:sp>
        <p:nvSpPr>
          <p:cNvPr id="326" name="Google Shape;326;p56"/>
          <p:cNvSpPr txBox="1"/>
          <p:nvPr>
            <p:ph type="title"/>
          </p:nvPr>
        </p:nvSpPr>
        <p:spPr>
          <a:xfrm>
            <a:off x="487598" y="351425"/>
            <a:ext cx="10967100" cy="371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pic>
        <p:nvPicPr>
          <p:cNvPr id="327" name="Google Shape;327;p56"/>
          <p:cNvPicPr preferRelativeResize="0"/>
          <p:nvPr/>
        </p:nvPicPr>
        <p:blipFill rotWithShape="1">
          <a:blip r:embed="rId2">
            <a:alphaModFix/>
          </a:blip>
          <a:srcRect b="0" l="0" r="0" t="0"/>
          <a:stretch/>
        </p:blipFill>
        <p:spPr>
          <a:xfrm>
            <a:off x="0" y="480"/>
            <a:ext cx="12191146" cy="685751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8" name="Shape 328"/>
        <p:cNvGrpSpPr/>
        <p:nvPr/>
      </p:nvGrpSpPr>
      <p:grpSpPr>
        <a:xfrm>
          <a:off x="0" y="0"/>
          <a:ext cx="0" cy="0"/>
          <a:chOff x="0" y="0"/>
          <a:chExt cx="0" cy="0"/>
        </a:xfrm>
      </p:grpSpPr>
      <p:pic>
        <p:nvPicPr>
          <p:cNvPr id="329" name="Google Shape;329;p57"/>
          <p:cNvPicPr preferRelativeResize="0"/>
          <p:nvPr/>
        </p:nvPicPr>
        <p:blipFill rotWithShape="1">
          <a:blip r:embed="rId2">
            <a:alphaModFix/>
          </a:blip>
          <a:srcRect b="0" l="0" r="0" t="0"/>
          <a:stretch/>
        </p:blipFill>
        <p:spPr>
          <a:xfrm flipH="1" rot="10800000">
            <a:off x="1" y="68"/>
            <a:ext cx="12186844" cy="945701"/>
          </a:xfrm>
          <a:prstGeom prst="rect">
            <a:avLst/>
          </a:prstGeom>
          <a:noFill/>
          <a:ln>
            <a:noFill/>
          </a:ln>
        </p:spPr>
      </p:pic>
      <p:sp>
        <p:nvSpPr>
          <p:cNvPr id="330" name="Google Shape;330;p57"/>
          <p:cNvSpPr txBox="1"/>
          <p:nvPr>
            <p:ph type="title"/>
          </p:nvPr>
        </p:nvSpPr>
        <p:spPr>
          <a:xfrm>
            <a:off x="618603" y="248230"/>
            <a:ext cx="10940700" cy="570600"/>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None/>
              <a:defRPr b="1" sz="3200">
                <a:solidFill>
                  <a:schemeClr val="lt1"/>
                </a:solidFill>
              </a:defRPr>
            </a:lvl1pPr>
            <a:lvl2pPr lvl="1" algn="l">
              <a:lnSpc>
                <a:spcPct val="100000"/>
              </a:lnSpc>
              <a:spcBef>
                <a:spcPts val="0"/>
              </a:spcBef>
              <a:spcAft>
                <a:spcPts val="0"/>
              </a:spcAft>
              <a:buClr>
                <a:schemeClr val="lt1"/>
              </a:buClr>
              <a:buSzPts val="3300"/>
              <a:buNone/>
              <a:defRPr b="1" sz="3300">
                <a:solidFill>
                  <a:schemeClr val="lt1"/>
                </a:solidFill>
              </a:defRPr>
            </a:lvl2pPr>
            <a:lvl3pPr lvl="2" algn="l">
              <a:lnSpc>
                <a:spcPct val="100000"/>
              </a:lnSpc>
              <a:spcBef>
                <a:spcPts val="0"/>
              </a:spcBef>
              <a:spcAft>
                <a:spcPts val="0"/>
              </a:spcAft>
              <a:buClr>
                <a:schemeClr val="lt1"/>
              </a:buClr>
              <a:buSzPts val="3300"/>
              <a:buNone/>
              <a:defRPr b="1" sz="3300">
                <a:solidFill>
                  <a:schemeClr val="lt1"/>
                </a:solidFill>
              </a:defRPr>
            </a:lvl3pPr>
            <a:lvl4pPr lvl="3" algn="l">
              <a:lnSpc>
                <a:spcPct val="100000"/>
              </a:lnSpc>
              <a:spcBef>
                <a:spcPts val="0"/>
              </a:spcBef>
              <a:spcAft>
                <a:spcPts val="0"/>
              </a:spcAft>
              <a:buClr>
                <a:schemeClr val="lt1"/>
              </a:buClr>
              <a:buSzPts val="3300"/>
              <a:buNone/>
              <a:defRPr b="1" sz="3300">
                <a:solidFill>
                  <a:schemeClr val="lt1"/>
                </a:solidFill>
              </a:defRPr>
            </a:lvl4pPr>
            <a:lvl5pPr lvl="4" algn="l">
              <a:lnSpc>
                <a:spcPct val="100000"/>
              </a:lnSpc>
              <a:spcBef>
                <a:spcPts val="0"/>
              </a:spcBef>
              <a:spcAft>
                <a:spcPts val="0"/>
              </a:spcAft>
              <a:buClr>
                <a:schemeClr val="lt1"/>
              </a:buClr>
              <a:buSzPts val="3300"/>
              <a:buNone/>
              <a:defRPr b="1" sz="3300">
                <a:solidFill>
                  <a:schemeClr val="lt1"/>
                </a:solidFill>
              </a:defRPr>
            </a:lvl5pPr>
            <a:lvl6pPr lvl="5" algn="l">
              <a:lnSpc>
                <a:spcPct val="100000"/>
              </a:lnSpc>
              <a:spcBef>
                <a:spcPts val="0"/>
              </a:spcBef>
              <a:spcAft>
                <a:spcPts val="0"/>
              </a:spcAft>
              <a:buClr>
                <a:schemeClr val="lt1"/>
              </a:buClr>
              <a:buSzPts val="3300"/>
              <a:buNone/>
              <a:defRPr b="1" sz="3300">
                <a:solidFill>
                  <a:schemeClr val="lt1"/>
                </a:solidFill>
              </a:defRPr>
            </a:lvl6pPr>
            <a:lvl7pPr lvl="6" algn="l">
              <a:lnSpc>
                <a:spcPct val="100000"/>
              </a:lnSpc>
              <a:spcBef>
                <a:spcPts val="0"/>
              </a:spcBef>
              <a:spcAft>
                <a:spcPts val="0"/>
              </a:spcAft>
              <a:buClr>
                <a:schemeClr val="lt1"/>
              </a:buClr>
              <a:buSzPts val="3300"/>
              <a:buNone/>
              <a:defRPr b="1" sz="3300">
                <a:solidFill>
                  <a:schemeClr val="lt1"/>
                </a:solidFill>
              </a:defRPr>
            </a:lvl7pPr>
            <a:lvl8pPr lvl="7" algn="l">
              <a:lnSpc>
                <a:spcPct val="100000"/>
              </a:lnSpc>
              <a:spcBef>
                <a:spcPts val="0"/>
              </a:spcBef>
              <a:spcAft>
                <a:spcPts val="0"/>
              </a:spcAft>
              <a:buClr>
                <a:schemeClr val="lt1"/>
              </a:buClr>
              <a:buSzPts val="3300"/>
              <a:buNone/>
              <a:defRPr b="1" sz="3300">
                <a:solidFill>
                  <a:schemeClr val="lt1"/>
                </a:solidFill>
              </a:defRPr>
            </a:lvl8pPr>
            <a:lvl9pPr lvl="8" algn="l">
              <a:lnSpc>
                <a:spcPct val="100000"/>
              </a:lnSpc>
              <a:spcBef>
                <a:spcPts val="0"/>
              </a:spcBef>
              <a:spcAft>
                <a:spcPts val="0"/>
              </a:spcAft>
              <a:buClr>
                <a:schemeClr val="lt1"/>
              </a:buClr>
              <a:buSzPts val="3300"/>
              <a:buNone/>
              <a:defRPr b="1" sz="3300">
                <a:solidFill>
                  <a:schemeClr val="lt1"/>
                </a:solidFill>
              </a:defRPr>
            </a:lvl9pPr>
          </a:lstStyle>
          <a:p/>
        </p:txBody>
      </p:sp>
      <p:grpSp>
        <p:nvGrpSpPr>
          <p:cNvPr id="331" name="Google Shape;331;p57"/>
          <p:cNvGrpSpPr/>
          <p:nvPr/>
        </p:nvGrpSpPr>
        <p:grpSpPr>
          <a:xfrm>
            <a:off x="618598" y="6427198"/>
            <a:ext cx="10954846" cy="305605"/>
            <a:chOff x="463960" y="4820157"/>
            <a:chExt cx="8216340" cy="229193"/>
          </a:xfrm>
        </p:grpSpPr>
        <p:sp>
          <p:nvSpPr>
            <p:cNvPr id="332" name="Google Shape;332;p57"/>
            <p:cNvSpPr/>
            <p:nvPr/>
          </p:nvSpPr>
          <p:spPr>
            <a:xfrm>
              <a:off x="8498500" y="4867550"/>
              <a:ext cx="181800" cy="1818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Montserrat"/>
                <a:ea typeface="Montserrat"/>
                <a:cs typeface="Montserrat"/>
                <a:sym typeface="Montserrat"/>
              </a:endParaRPr>
            </a:p>
          </p:txBody>
        </p:sp>
        <p:grpSp>
          <p:nvGrpSpPr>
            <p:cNvPr id="333" name="Google Shape;333;p57"/>
            <p:cNvGrpSpPr/>
            <p:nvPr/>
          </p:nvGrpSpPr>
          <p:grpSpPr>
            <a:xfrm>
              <a:off x="463960" y="4820157"/>
              <a:ext cx="8205478" cy="218577"/>
              <a:chOff x="1020141" y="10263325"/>
              <a:chExt cx="18041949" cy="480600"/>
            </a:xfrm>
          </p:grpSpPr>
          <p:sp>
            <p:nvSpPr>
              <p:cNvPr id="334" name="Google Shape;334;p57"/>
              <p:cNvSpPr txBox="1"/>
              <p:nvPr/>
            </p:nvSpPr>
            <p:spPr>
              <a:xfrm>
                <a:off x="1750880" y="10473230"/>
                <a:ext cx="6177900" cy="195000"/>
              </a:xfrm>
              <a:prstGeom prst="rect">
                <a:avLst/>
              </a:prstGeom>
              <a:noFill/>
              <a:ln>
                <a:noFill/>
              </a:ln>
            </p:spPr>
            <p:txBody>
              <a:bodyPr anchorCtr="0" anchor="t" bIns="0" lIns="0" spcFirstLastPara="1" rIns="0" wrap="square" tIns="10400">
                <a:spAutoFit/>
              </a:bodyPr>
              <a:lstStyle/>
              <a:p>
                <a:pPr indent="0" lvl="0" marL="0" marR="0" rtl="0" algn="l">
                  <a:lnSpc>
                    <a:spcPct val="100000"/>
                  </a:lnSpc>
                  <a:spcBef>
                    <a:spcPts val="0"/>
                  </a:spcBef>
                  <a:spcAft>
                    <a:spcPts val="0"/>
                  </a:spcAft>
                  <a:buClr>
                    <a:srgbClr val="000000"/>
                  </a:buClr>
                  <a:buSzPts val="700"/>
                  <a:buFont typeface="Arial"/>
                  <a:buNone/>
                </a:pPr>
                <a:r>
                  <a:rPr b="1" i="0" lang="en-NA" sz="700" u="none" cap="none" strike="noStrike">
                    <a:solidFill>
                      <a:srgbClr val="89401E"/>
                    </a:solidFill>
                    <a:latin typeface="Montserrat SemiBold"/>
                    <a:ea typeface="Montserrat SemiBold"/>
                    <a:cs typeface="Montserrat SemiBold"/>
                    <a:sym typeface="Montserrat SemiBold"/>
                  </a:rPr>
                  <a:t>Namibian nation brand toolkit    |    </a:t>
                </a:r>
                <a:r>
                  <a:rPr b="1" i="0" lang="en-NA" sz="700" u="sng" cap="none" strike="noStrike">
                    <a:solidFill>
                      <a:srgbClr val="89401E"/>
                    </a:solidFill>
                    <a:latin typeface="Montserrat SemiBold"/>
                    <a:ea typeface="Montserrat SemiBold"/>
                    <a:cs typeface="Montserrat SemiBold"/>
                    <a:sym typeface="Montserrat SemiBold"/>
                    <a:hlinkClick r:id="rId3">
                      <a:extLst>
                        <a:ext uri="{A12FA001-AC4F-418D-AE19-62706E023703}">
                          <ahyp:hlinkClr val="tx"/>
                        </a:ext>
                      </a:extLst>
                    </a:hlinkClick>
                  </a:rPr>
                  <a:t>www.nipdb.com</a:t>
                </a:r>
                <a:endParaRPr b="0" i="0" sz="700" u="none" cap="none" strike="noStrike">
                  <a:solidFill>
                    <a:srgbClr val="000000"/>
                  </a:solidFill>
                  <a:latin typeface="Montserrat SemiBold"/>
                  <a:ea typeface="Montserrat SemiBold"/>
                  <a:cs typeface="Montserrat SemiBold"/>
                  <a:sym typeface="Montserrat SemiBold"/>
                </a:endParaRPr>
              </a:p>
            </p:txBody>
          </p:sp>
          <p:sp>
            <p:nvSpPr>
              <p:cNvPr id="335" name="Google Shape;335;p57"/>
              <p:cNvSpPr/>
              <p:nvPr/>
            </p:nvSpPr>
            <p:spPr>
              <a:xfrm>
                <a:off x="1020141" y="10263325"/>
                <a:ext cx="18031460" cy="0"/>
              </a:xfrm>
              <a:custGeom>
                <a:rect b="b" l="l" r="r" t="t"/>
                <a:pathLst>
                  <a:path extrusionOk="0" h="120000" w="18031460">
                    <a:moveTo>
                      <a:pt x="0" y="0"/>
                    </a:moveTo>
                    <a:lnTo>
                      <a:pt x="18030864" y="0"/>
                    </a:lnTo>
                  </a:path>
                </a:pathLst>
              </a:custGeom>
              <a:noFill/>
              <a:ln cap="flat" cmpd="sng" w="10450">
                <a:solidFill>
                  <a:srgbClr val="89401E"/>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nvGrpSpPr>
              <p:cNvPr id="336" name="Google Shape;336;p57"/>
              <p:cNvGrpSpPr/>
              <p:nvPr/>
            </p:nvGrpSpPr>
            <p:grpSpPr>
              <a:xfrm>
                <a:off x="18708551" y="10390531"/>
                <a:ext cx="353539" cy="353394"/>
                <a:chOff x="18708551" y="10390531"/>
                <a:chExt cx="353539" cy="353394"/>
              </a:xfrm>
            </p:grpSpPr>
            <p:sp>
              <p:nvSpPr>
                <p:cNvPr id="337" name="Google Shape;337;p57"/>
                <p:cNvSpPr/>
                <p:nvPr/>
              </p:nvSpPr>
              <p:spPr>
                <a:xfrm>
                  <a:off x="18708551" y="10390531"/>
                  <a:ext cx="344169" cy="310515"/>
                </a:xfrm>
                <a:custGeom>
                  <a:rect b="b" l="l" r="r" t="t"/>
                  <a:pathLst>
                    <a:path extrusionOk="0" h="310515" w="344169">
                      <a:moveTo>
                        <a:pt x="176454" y="0"/>
                      </a:moveTo>
                      <a:lnTo>
                        <a:pt x="129545" y="6301"/>
                      </a:lnTo>
                      <a:lnTo>
                        <a:pt x="87394" y="24086"/>
                      </a:lnTo>
                      <a:lnTo>
                        <a:pt x="51681" y="51673"/>
                      </a:lnTo>
                      <a:lnTo>
                        <a:pt x="24090" y="87383"/>
                      </a:lnTo>
                      <a:lnTo>
                        <a:pt x="6302" y="129533"/>
                      </a:lnTo>
                      <a:lnTo>
                        <a:pt x="0" y="176453"/>
                      </a:lnTo>
                      <a:lnTo>
                        <a:pt x="6302" y="223358"/>
                      </a:lnTo>
                      <a:lnTo>
                        <a:pt x="24090" y="265514"/>
                      </a:lnTo>
                      <a:lnTo>
                        <a:pt x="51681" y="301231"/>
                      </a:lnTo>
                      <a:lnTo>
                        <a:pt x="63649" y="310479"/>
                      </a:lnTo>
                      <a:lnTo>
                        <a:pt x="344082" y="123525"/>
                      </a:lnTo>
                      <a:lnTo>
                        <a:pt x="328830" y="87383"/>
                      </a:lnTo>
                      <a:lnTo>
                        <a:pt x="301239" y="51673"/>
                      </a:lnTo>
                      <a:lnTo>
                        <a:pt x="265526" y="24086"/>
                      </a:lnTo>
                      <a:lnTo>
                        <a:pt x="223370" y="6301"/>
                      </a:lnTo>
                      <a:lnTo>
                        <a:pt x="176454" y="0"/>
                      </a:lnTo>
                      <a:close/>
                    </a:path>
                  </a:pathLst>
                </a:custGeom>
                <a:solidFill>
                  <a:srgbClr val="0036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338" name="Google Shape;338;p57"/>
                <p:cNvSpPr/>
                <p:nvPr/>
              </p:nvSpPr>
              <p:spPr>
                <a:xfrm>
                  <a:off x="18772199" y="10514055"/>
                  <a:ext cx="289559" cy="229870"/>
                </a:xfrm>
                <a:custGeom>
                  <a:rect b="b" l="l" r="r" t="t"/>
                  <a:pathLst>
                    <a:path extrusionOk="0" h="229870" w="289559">
                      <a:moveTo>
                        <a:pt x="280433" y="0"/>
                      </a:moveTo>
                      <a:lnTo>
                        <a:pt x="0" y="186953"/>
                      </a:lnTo>
                      <a:lnTo>
                        <a:pt x="23746" y="205302"/>
                      </a:lnTo>
                      <a:lnTo>
                        <a:pt x="65898" y="223093"/>
                      </a:lnTo>
                      <a:lnTo>
                        <a:pt x="112705" y="229383"/>
                      </a:lnTo>
                      <a:lnTo>
                        <a:pt x="112907" y="229383"/>
                      </a:lnTo>
                      <a:lnTo>
                        <a:pt x="159723" y="223093"/>
                      </a:lnTo>
                      <a:lnTo>
                        <a:pt x="201878" y="205302"/>
                      </a:lnTo>
                      <a:lnTo>
                        <a:pt x="237592" y="177708"/>
                      </a:lnTo>
                      <a:lnTo>
                        <a:pt x="265182" y="141991"/>
                      </a:lnTo>
                      <a:lnTo>
                        <a:pt x="282969" y="99834"/>
                      </a:lnTo>
                      <a:lnTo>
                        <a:pt x="289272" y="52921"/>
                      </a:lnTo>
                      <a:lnTo>
                        <a:pt x="282969" y="6009"/>
                      </a:lnTo>
                      <a:lnTo>
                        <a:pt x="280433" y="0"/>
                      </a:lnTo>
                      <a:close/>
                    </a:path>
                  </a:pathLst>
                </a:custGeom>
                <a:solidFill>
                  <a:srgbClr val="009342"/>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339" name="Google Shape;339;p57"/>
                <p:cNvPicPr preferRelativeResize="0"/>
                <p:nvPr/>
              </p:nvPicPr>
              <p:blipFill rotWithShape="1">
                <a:blip r:embed="rId4">
                  <a:alphaModFix/>
                </a:blip>
                <a:srcRect b="0" l="0" r="0" t="0"/>
                <a:stretch/>
              </p:blipFill>
              <p:spPr>
                <a:xfrm>
                  <a:off x="18755608" y="10427820"/>
                  <a:ext cx="117640" cy="117640"/>
                </a:xfrm>
                <a:prstGeom prst="rect">
                  <a:avLst/>
                </a:prstGeom>
                <a:noFill/>
                <a:ln>
                  <a:noFill/>
                </a:ln>
              </p:spPr>
            </p:pic>
            <p:sp>
              <p:nvSpPr>
                <p:cNvPr id="340" name="Google Shape;340;p57"/>
                <p:cNvSpPr/>
                <p:nvPr/>
              </p:nvSpPr>
              <p:spPr>
                <a:xfrm>
                  <a:off x="18736971" y="10467005"/>
                  <a:ext cx="325119" cy="263525"/>
                </a:xfrm>
                <a:custGeom>
                  <a:rect b="b" l="l" r="r" t="t"/>
                  <a:pathLst>
                    <a:path extrusionOk="0" h="263525" w="325119">
                      <a:moveTo>
                        <a:pt x="291980" y="0"/>
                      </a:moveTo>
                      <a:lnTo>
                        <a:pt x="0" y="194646"/>
                      </a:lnTo>
                      <a:lnTo>
                        <a:pt x="23261" y="224757"/>
                      </a:lnTo>
                      <a:lnTo>
                        <a:pt x="58973" y="252352"/>
                      </a:lnTo>
                      <a:lnTo>
                        <a:pt x="85300" y="263464"/>
                      </a:lnTo>
                      <a:lnTo>
                        <a:pt x="323905" y="104388"/>
                      </a:lnTo>
                      <a:lnTo>
                        <a:pt x="324499" y="99971"/>
                      </a:lnTo>
                      <a:lnTo>
                        <a:pt x="318196" y="53059"/>
                      </a:lnTo>
                      <a:lnTo>
                        <a:pt x="300409" y="10909"/>
                      </a:lnTo>
                      <a:lnTo>
                        <a:pt x="291980" y="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341" name="Google Shape;341;p57"/>
                <p:cNvSpPr/>
                <p:nvPr/>
              </p:nvSpPr>
              <p:spPr>
                <a:xfrm>
                  <a:off x="18744987" y="10477377"/>
                  <a:ext cx="315594" cy="247015"/>
                </a:xfrm>
                <a:custGeom>
                  <a:rect b="b" l="l" r="r" t="t"/>
                  <a:pathLst>
                    <a:path extrusionOk="0" h="247015" w="315594">
                      <a:moveTo>
                        <a:pt x="291980" y="0"/>
                      </a:moveTo>
                      <a:lnTo>
                        <a:pt x="0" y="194649"/>
                      </a:lnTo>
                      <a:lnTo>
                        <a:pt x="15246" y="214385"/>
                      </a:lnTo>
                      <a:lnTo>
                        <a:pt x="50959" y="241980"/>
                      </a:lnTo>
                      <a:lnTo>
                        <a:pt x="62854" y="247001"/>
                      </a:lnTo>
                      <a:lnTo>
                        <a:pt x="315043" y="78872"/>
                      </a:lnTo>
                      <a:lnTo>
                        <a:pt x="310182" y="42687"/>
                      </a:lnTo>
                      <a:lnTo>
                        <a:pt x="292395" y="537"/>
                      </a:lnTo>
                      <a:lnTo>
                        <a:pt x="291980" y="0"/>
                      </a:lnTo>
                      <a:close/>
                    </a:path>
                  </a:pathLst>
                </a:custGeom>
                <a:solidFill>
                  <a:srgbClr val="D10F3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342" name="Google Shape;342;p57"/>
                <p:cNvPicPr preferRelativeResize="0"/>
                <p:nvPr/>
              </p:nvPicPr>
              <p:blipFill rotWithShape="1">
                <a:blip r:embed="rId5">
                  <a:alphaModFix/>
                </a:blip>
                <a:srcRect b="0" l="0" r="0" t="0"/>
                <a:stretch/>
              </p:blipFill>
              <p:spPr>
                <a:xfrm>
                  <a:off x="18708551" y="10390531"/>
                  <a:ext cx="321424" cy="271541"/>
                </a:xfrm>
                <a:prstGeom prst="rect">
                  <a:avLst/>
                </a:prstGeom>
                <a:noFill/>
                <a:ln>
                  <a:noFill/>
                </a:ln>
              </p:spPr>
            </p:pic>
            <p:pic>
              <p:nvPicPr>
                <p:cNvPr id="343" name="Google Shape;343;p57"/>
                <p:cNvPicPr preferRelativeResize="0"/>
                <p:nvPr/>
              </p:nvPicPr>
              <p:blipFill rotWithShape="1">
                <a:blip r:embed="rId6">
                  <a:alphaModFix/>
                </a:blip>
                <a:srcRect b="0" l="0" r="0" t="0"/>
                <a:stretch/>
              </p:blipFill>
              <p:spPr>
                <a:xfrm>
                  <a:off x="18820861" y="10571018"/>
                  <a:ext cx="240579" cy="172434"/>
                </a:xfrm>
                <a:prstGeom prst="rect">
                  <a:avLst/>
                </a:prstGeom>
                <a:noFill/>
                <a:ln>
                  <a:noFill/>
                </a:ln>
              </p:spPr>
            </p:pic>
            <p:pic>
              <p:nvPicPr>
                <p:cNvPr id="344" name="Google Shape;344;p57"/>
                <p:cNvPicPr preferRelativeResize="0"/>
                <p:nvPr/>
              </p:nvPicPr>
              <p:blipFill rotWithShape="1">
                <a:blip r:embed="rId7">
                  <a:alphaModFix/>
                </a:blip>
                <a:srcRect b="0" l="0" r="0" t="0"/>
                <a:stretch/>
              </p:blipFill>
              <p:spPr>
                <a:xfrm>
                  <a:off x="18784695" y="10456896"/>
                  <a:ext cx="59464" cy="59474"/>
                </a:xfrm>
                <a:prstGeom prst="rect">
                  <a:avLst/>
                </a:prstGeom>
                <a:noFill/>
                <a:ln>
                  <a:noFill/>
                </a:ln>
              </p:spPr>
            </p:pic>
            <p:pic>
              <p:nvPicPr>
                <p:cNvPr id="345" name="Google Shape;345;p57"/>
                <p:cNvPicPr preferRelativeResize="0"/>
                <p:nvPr/>
              </p:nvPicPr>
              <p:blipFill rotWithShape="1">
                <a:blip r:embed="rId8">
                  <a:alphaModFix/>
                </a:blip>
                <a:srcRect b="0" l="0" r="0" t="0"/>
                <a:stretch/>
              </p:blipFill>
              <p:spPr>
                <a:xfrm>
                  <a:off x="18755607" y="10427828"/>
                  <a:ext cx="117650" cy="117629"/>
                </a:xfrm>
                <a:prstGeom prst="rect">
                  <a:avLst/>
                </a:prstGeom>
                <a:noFill/>
                <a:ln>
                  <a:noFill/>
                </a:ln>
              </p:spPr>
            </p:pic>
            <p:pic>
              <p:nvPicPr>
                <p:cNvPr id="346" name="Google Shape;346;p57"/>
                <p:cNvPicPr preferRelativeResize="0"/>
                <p:nvPr/>
              </p:nvPicPr>
              <p:blipFill rotWithShape="1">
                <a:blip r:embed="rId9">
                  <a:alphaModFix/>
                </a:blip>
                <a:srcRect b="0" l="0" r="0" t="0"/>
                <a:stretch/>
              </p:blipFill>
              <p:spPr>
                <a:xfrm>
                  <a:off x="18736340" y="10466319"/>
                  <a:ext cx="325100" cy="265091"/>
                </a:xfrm>
                <a:prstGeom prst="rect">
                  <a:avLst/>
                </a:prstGeom>
                <a:noFill/>
                <a:ln>
                  <a:noFill/>
                </a:ln>
              </p:spPr>
            </p:pic>
          </p:grpSp>
        </p:grpSp>
      </p:grpSp>
      <p:sp>
        <p:nvSpPr>
          <p:cNvPr id="347" name="Google Shape;347;p57"/>
          <p:cNvSpPr txBox="1"/>
          <p:nvPr>
            <p:ph idx="1" type="body"/>
          </p:nvPr>
        </p:nvSpPr>
        <p:spPr>
          <a:xfrm>
            <a:off x="618534" y="1536633"/>
            <a:ext cx="10940700" cy="45552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348" name="Google Shape;348;p57"/>
          <p:cNvSpPr txBox="1"/>
          <p:nvPr>
            <p:ph idx="12" type="sldNum"/>
          </p:nvPr>
        </p:nvSpPr>
        <p:spPr>
          <a:xfrm>
            <a:off x="260484" y="6372098"/>
            <a:ext cx="5259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349" name="Shape 349"/>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obj">
  <p:cSld name="OBJECT">
    <p:bg>
      <p:bgPr>
        <a:solidFill>
          <a:schemeClr val="lt1"/>
        </a:solidFill>
      </p:bgPr>
    </p:bg>
    <p:spTree>
      <p:nvGrpSpPr>
        <p:cNvPr id="357" name="Shape 357"/>
        <p:cNvGrpSpPr/>
        <p:nvPr/>
      </p:nvGrpSpPr>
      <p:grpSpPr>
        <a:xfrm>
          <a:off x="0" y="0"/>
          <a:ext cx="0" cy="0"/>
          <a:chOff x="0" y="0"/>
          <a:chExt cx="0" cy="0"/>
        </a:xfrm>
      </p:grpSpPr>
      <p:pic>
        <p:nvPicPr>
          <p:cNvPr id="358" name="Google Shape;358;p60"/>
          <p:cNvPicPr preferRelativeResize="0"/>
          <p:nvPr/>
        </p:nvPicPr>
        <p:blipFill rotWithShape="1">
          <a:blip r:embed="rId2">
            <a:alphaModFix/>
          </a:blip>
          <a:srcRect b="0" l="0" r="0" t="0"/>
          <a:stretch/>
        </p:blipFill>
        <p:spPr>
          <a:xfrm>
            <a:off x="0" y="0"/>
            <a:ext cx="12190291" cy="6857039"/>
          </a:xfrm>
          <a:prstGeom prst="rect">
            <a:avLst/>
          </a:prstGeom>
          <a:noFill/>
          <a:ln>
            <a:noFill/>
          </a:ln>
        </p:spPr>
      </p:pic>
      <p:pic>
        <p:nvPicPr>
          <p:cNvPr id="359" name="Google Shape;359;p60"/>
          <p:cNvPicPr preferRelativeResize="0"/>
          <p:nvPr/>
        </p:nvPicPr>
        <p:blipFill rotWithShape="1">
          <a:blip r:embed="rId3">
            <a:alphaModFix/>
          </a:blip>
          <a:srcRect b="0" l="0" r="0" t="0"/>
          <a:stretch/>
        </p:blipFill>
        <p:spPr>
          <a:xfrm>
            <a:off x="9356467" y="4981696"/>
            <a:ext cx="2327199" cy="696413"/>
          </a:xfrm>
          <a:prstGeom prst="rect">
            <a:avLst/>
          </a:prstGeom>
          <a:noFill/>
          <a:ln>
            <a:noFill/>
          </a:ln>
        </p:spPr>
      </p:pic>
      <p:pic>
        <p:nvPicPr>
          <p:cNvPr id="360" name="Google Shape;360;p60"/>
          <p:cNvPicPr preferRelativeResize="0"/>
          <p:nvPr/>
        </p:nvPicPr>
        <p:blipFill rotWithShape="1">
          <a:blip r:embed="rId4">
            <a:alphaModFix/>
          </a:blip>
          <a:srcRect b="0" l="0" r="0" t="0"/>
          <a:stretch/>
        </p:blipFill>
        <p:spPr>
          <a:xfrm>
            <a:off x="8299449" y="4908212"/>
            <a:ext cx="762905" cy="843384"/>
          </a:xfrm>
          <a:prstGeom prst="rect">
            <a:avLst/>
          </a:prstGeom>
          <a:noFill/>
          <a:ln>
            <a:noFill/>
          </a:ln>
        </p:spPr>
      </p:pic>
      <p:sp>
        <p:nvSpPr>
          <p:cNvPr id="361" name="Google Shape;361;p60"/>
          <p:cNvSpPr/>
          <p:nvPr/>
        </p:nvSpPr>
        <p:spPr>
          <a:xfrm>
            <a:off x="9236054" y="5060060"/>
            <a:ext cx="385" cy="540839"/>
          </a:xfrm>
          <a:custGeom>
            <a:rect b="b" l="l" r="r" t="t"/>
            <a:pathLst>
              <a:path extrusionOk="0" h="890270" w="634">
                <a:moveTo>
                  <a:pt x="0" y="890067"/>
                </a:moveTo>
                <a:lnTo>
                  <a:pt x="376" y="890067"/>
                </a:lnTo>
                <a:lnTo>
                  <a:pt x="376" y="0"/>
                </a:lnTo>
                <a:lnTo>
                  <a:pt x="0" y="0"/>
                </a:lnTo>
                <a:lnTo>
                  <a:pt x="0" y="890067"/>
                </a:lnTo>
                <a:close/>
              </a:path>
            </a:pathLst>
          </a:custGeom>
          <a:noFill/>
          <a:ln cap="flat" cmpd="sng" w="23175">
            <a:solidFill>
              <a:srgbClr val="F8F8F8"/>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100"/>
          </a:p>
        </p:txBody>
      </p:sp>
      <p:sp>
        <p:nvSpPr>
          <p:cNvPr id="362" name="Google Shape;362;p60"/>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800"/>
              <a:buNone/>
              <a:defRPr>
                <a:solidFill>
                  <a:srgbClr val="888888"/>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363" name="Google Shape;363;p60"/>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800"/>
              <a:buNone/>
              <a:defRPr>
                <a:solidFill>
                  <a:srgbClr val="888888"/>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364" name="Google Shape;364;p60"/>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65" name="Shape 365"/>
        <p:cNvGrpSpPr/>
        <p:nvPr/>
      </p:nvGrpSpPr>
      <p:grpSpPr>
        <a:xfrm>
          <a:off x="0" y="0"/>
          <a:ext cx="0" cy="0"/>
          <a:chOff x="0" y="0"/>
          <a:chExt cx="0" cy="0"/>
        </a:xfrm>
      </p:grpSpPr>
      <p:sp>
        <p:nvSpPr>
          <p:cNvPr id="366" name="Google Shape;366;p61"/>
          <p:cNvSpPr txBox="1"/>
          <p:nvPr>
            <p:ph type="title"/>
          </p:nvPr>
        </p:nvSpPr>
        <p:spPr>
          <a:xfrm>
            <a:off x="487598" y="351425"/>
            <a:ext cx="9420900" cy="371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367" name="Google Shape;367;p61"/>
          <p:cNvSpPr txBox="1"/>
          <p:nvPr>
            <p:ph idx="1" type="body"/>
          </p:nvPr>
        </p:nvSpPr>
        <p:spPr>
          <a:xfrm>
            <a:off x="611894" y="1517543"/>
            <a:ext cx="10968600" cy="27171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800"/>
              <a:buNone/>
              <a:defRPr b="0" i="0">
                <a:solidFill>
                  <a:schemeClr val="dk1"/>
                </a:solidFill>
              </a:defRPr>
            </a:lvl1pPr>
            <a:lvl2pPr indent="-228600" lvl="1" marL="914400" algn="l">
              <a:spcBef>
                <a:spcPts val="0"/>
              </a:spcBef>
              <a:spcAft>
                <a:spcPts val="0"/>
              </a:spcAft>
              <a:buSzPts val="800"/>
              <a:buNone/>
              <a:defRPr/>
            </a:lvl2pPr>
            <a:lvl3pPr indent="-228600" lvl="2" marL="1371600" algn="l">
              <a:spcBef>
                <a:spcPts val="0"/>
              </a:spcBef>
              <a:spcAft>
                <a:spcPts val="0"/>
              </a:spcAft>
              <a:buSzPts val="800"/>
              <a:buNone/>
              <a:defRPr/>
            </a:lvl3pPr>
            <a:lvl4pPr indent="-228600" lvl="3" marL="1828800" algn="l">
              <a:spcBef>
                <a:spcPts val="0"/>
              </a:spcBef>
              <a:spcAft>
                <a:spcPts val="0"/>
              </a:spcAft>
              <a:buSzPts val="800"/>
              <a:buNone/>
              <a:defRPr/>
            </a:lvl4pPr>
            <a:lvl5pPr indent="-228600" lvl="4" marL="2286000" algn="l">
              <a:spcBef>
                <a:spcPts val="0"/>
              </a:spcBef>
              <a:spcAft>
                <a:spcPts val="0"/>
              </a:spcAft>
              <a:buSzPts val="800"/>
              <a:buNone/>
              <a:defRPr/>
            </a:lvl5pPr>
            <a:lvl6pPr indent="-228600" lvl="5" marL="2743200" algn="l">
              <a:spcBef>
                <a:spcPts val="0"/>
              </a:spcBef>
              <a:spcAft>
                <a:spcPts val="0"/>
              </a:spcAft>
              <a:buSzPts val="800"/>
              <a:buNone/>
              <a:defRPr/>
            </a:lvl6pPr>
            <a:lvl7pPr indent="-228600" lvl="6" marL="3200400" algn="l">
              <a:spcBef>
                <a:spcPts val="0"/>
              </a:spcBef>
              <a:spcAft>
                <a:spcPts val="0"/>
              </a:spcAft>
              <a:buSzPts val="800"/>
              <a:buNone/>
              <a:defRPr/>
            </a:lvl7pPr>
            <a:lvl8pPr indent="-228600" lvl="7" marL="3657600" algn="l">
              <a:spcBef>
                <a:spcPts val="0"/>
              </a:spcBef>
              <a:spcAft>
                <a:spcPts val="0"/>
              </a:spcAft>
              <a:buSzPts val="800"/>
              <a:buNone/>
              <a:defRPr/>
            </a:lvl8pPr>
            <a:lvl9pPr indent="-228600" lvl="8" marL="4114800" algn="l">
              <a:spcBef>
                <a:spcPts val="0"/>
              </a:spcBef>
              <a:spcAft>
                <a:spcPts val="0"/>
              </a:spcAft>
              <a:buSzPts val="800"/>
              <a:buNone/>
              <a:defRPr/>
            </a:lvl9pPr>
          </a:lstStyle>
          <a:p/>
        </p:txBody>
      </p:sp>
      <p:sp>
        <p:nvSpPr>
          <p:cNvPr id="368" name="Google Shape;368;p61"/>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800"/>
              <a:buNone/>
              <a:defRPr>
                <a:solidFill>
                  <a:srgbClr val="888888"/>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369" name="Google Shape;369;p61"/>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800"/>
              <a:buNone/>
              <a:defRPr>
                <a:solidFill>
                  <a:srgbClr val="888888"/>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370" name="Google Shape;370;p61"/>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371" name="Shape 371"/>
        <p:cNvGrpSpPr/>
        <p:nvPr/>
      </p:nvGrpSpPr>
      <p:grpSpPr>
        <a:xfrm>
          <a:off x="0" y="0"/>
          <a:ext cx="0" cy="0"/>
          <a:chOff x="0" y="0"/>
          <a:chExt cx="0" cy="0"/>
        </a:xfrm>
      </p:grpSpPr>
      <p:sp>
        <p:nvSpPr>
          <p:cNvPr id="372" name="Google Shape;372;p62"/>
          <p:cNvSpPr txBox="1"/>
          <p:nvPr>
            <p:ph type="title"/>
          </p:nvPr>
        </p:nvSpPr>
        <p:spPr>
          <a:xfrm>
            <a:off x="487598" y="351425"/>
            <a:ext cx="9420900" cy="371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373" name="Google Shape;373;p62"/>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800"/>
              <a:buNone/>
              <a:defRPr>
                <a:solidFill>
                  <a:srgbClr val="888888"/>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374" name="Google Shape;374;p62"/>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800"/>
              <a:buNone/>
              <a:defRPr>
                <a:solidFill>
                  <a:srgbClr val="888888"/>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375" name="Google Shape;375;p62"/>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76" name="Shape 376"/>
        <p:cNvGrpSpPr/>
        <p:nvPr/>
      </p:nvGrpSpPr>
      <p:grpSpPr>
        <a:xfrm>
          <a:off x="0" y="0"/>
          <a:ext cx="0" cy="0"/>
          <a:chOff x="0" y="0"/>
          <a:chExt cx="0" cy="0"/>
        </a:xfrm>
      </p:grpSpPr>
      <p:sp>
        <p:nvSpPr>
          <p:cNvPr id="377" name="Google Shape;377;p63"/>
          <p:cNvSpPr txBox="1"/>
          <p:nvPr>
            <p:ph type="ctrTitle"/>
          </p:nvPr>
        </p:nvSpPr>
        <p:spPr>
          <a:xfrm>
            <a:off x="914400" y="2125980"/>
            <a:ext cx="10363200" cy="14403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378" name="Google Shape;378;p63"/>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800"/>
              <a:buNone/>
              <a:defRPr b="0" i="0">
                <a:solidFill>
                  <a:schemeClr val="dk1"/>
                </a:solidFill>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379" name="Google Shape;379;p63"/>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800"/>
              <a:buNone/>
              <a:defRPr>
                <a:solidFill>
                  <a:srgbClr val="888888"/>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380" name="Google Shape;380;p63"/>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800"/>
              <a:buNone/>
              <a:defRPr>
                <a:solidFill>
                  <a:srgbClr val="888888"/>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381" name="Google Shape;381;p63"/>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82" name="Shape 382"/>
        <p:cNvGrpSpPr/>
        <p:nvPr/>
      </p:nvGrpSpPr>
      <p:grpSpPr>
        <a:xfrm>
          <a:off x="0" y="0"/>
          <a:ext cx="0" cy="0"/>
          <a:chOff x="0" y="0"/>
          <a:chExt cx="0" cy="0"/>
        </a:xfrm>
      </p:grpSpPr>
      <p:sp>
        <p:nvSpPr>
          <p:cNvPr id="383" name="Google Shape;383;p64"/>
          <p:cNvSpPr txBox="1"/>
          <p:nvPr>
            <p:ph type="title"/>
          </p:nvPr>
        </p:nvSpPr>
        <p:spPr>
          <a:xfrm>
            <a:off x="487598" y="351425"/>
            <a:ext cx="9420900" cy="3711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384" name="Google Shape;384;p64"/>
          <p:cNvSpPr txBox="1"/>
          <p:nvPr>
            <p:ph idx="1" type="body"/>
          </p:nvPr>
        </p:nvSpPr>
        <p:spPr>
          <a:xfrm>
            <a:off x="609600" y="1577340"/>
            <a:ext cx="5303400" cy="45264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800"/>
              <a:buNone/>
              <a:defRPr/>
            </a:lvl1pPr>
            <a:lvl2pPr indent="-228600" lvl="1" marL="914400" algn="l">
              <a:spcBef>
                <a:spcPts val="0"/>
              </a:spcBef>
              <a:spcAft>
                <a:spcPts val="0"/>
              </a:spcAft>
              <a:buSzPts val="800"/>
              <a:buNone/>
              <a:defRPr/>
            </a:lvl2pPr>
            <a:lvl3pPr indent="-228600" lvl="2" marL="1371600" algn="l">
              <a:spcBef>
                <a:spcPts val="0"/>
              </a:spcBef>
              <a:spcAft>
                <a:spcPts val="0"/>
              </a:spcAft>
              <a:buSzPts val="800"/>
              <a:buNone/>
              <a:defRPr/>
            </a:lvl3pPr>
            <a:lvl4pPr indent="-228600" lvl="3" marL="1828800" algn="l">
              <a:spcBef>
                <a:spcPts val="0"/>
              </a:spcBef>
              <a:spcAft>
                <a:spcPts val="0"/>
              </a:spcAft>
              <a:buSzPts val="800"/>
              <a:buNone/>
              <a:defRPr/>
            </a:lvl4pPr>
            <a:lvl5pPr indent="-228600" lvl="4" marL="2286000" algn="l">
              <a:spcBef>
                <a:spcPts val="0"/>
              </a:spcBef>
              <a:spcAft>
                <a:spcPts val="0"/>
              </a:spcAft>
              <a:buSzPts val="800"/>
              <a:buNone/>
              <a:defRPr/>
            </a:lvl5pPr>
            <a:lvl6pPr indent="-228600" lvl="5" marL="2743200" algn="l">
              <a:spcBef>
                <a:spcPts val="0"/>
              </a:spcBef>
              <a:spcAft>
                <a:spcPts val="0"/>
              </a:spcAft>
              <a:buSzPts val="800"/>
              <a:buNone/>
              <a:defRPr/>
            </a:lvl6pPr>
            <a:lvl7pPr indent="-228600" lvl="6" marL="3200400" algn="l">
              <a:spcBef>
                <a:spcPts val="0"/>
              </a:spcBef>
              <a:spcAft>
                <a:spcPts val="0"/>
              </a:spcAft>
              <a:buSzPts val="800"/>
              <a:buNone/>
              <a:defRPr/>
            </a:lvl7pPr>
            <a:lvl8pPr indent="-228600" lvl="7" marL="3657600" algn="l">
              <a:spcBef>
                <a:spcPts val="0"/>
              </a:spcBef>
              <a:spcAft>
                <a:spcPts val="0"/>
              </a:spcAft>
              <a:buSzPts val="800"/>
              <a:buNone/>
              <a:defRPr/>
            </a:lvl8pPr>
            <a:lvl9pPr indent="-228600" lvl="8" marL="4114800" algn="l">
              <a:spcBef>
                <a:spcPts val="0"/>
              </a:spcBef>
              <a:spcAft>
                <a:spcPts val="0"/>
              </a:spcAft>
              <a:buSzPts val="800"/>
              <a:buNone/>
              <a:defRPr/>
            </a:lvl9pPr>
          </a:lstStyle>
          <a:p/>
        </p:txBody>
      </p:sp>
      <p:sp>
        <p:nvSpPr>
          <p:cNvPr id="385" name="Google Shape;385;p64"/>
          <p:cNvSpPr txBox="1"/>
          <p:nvPr>
            <p:ph idx="2" type="body"/>
          </p:nvPr>
        </p:nvSpPr>
        <p:spPr>
          <a:xfrm>
            <a:off x="6278880" y="1577340"/>
            <a:ext cx="5303400" cy="45264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800"/>
              <a:buNone/>
              <a:defRPr/>
            </a:lvl1pPr>
            <a:lvl2pPr indent="-228600" lvl="1" marL="914400" algn="l">
              <a:spcBef>
                <a:spcPts val="0"/>
              </a:spcBef>
              <a:spcAft>
                <a:spcPts val="0"/>
              </a:spcAft>
              <a:buSzPts val="800"/>
              <a:buNone/>
              <a:defRPr/>
            </a:lvl2pPr>
            <a:lvl3pPr indent="-228600" lvl="2" marL="1371600" algn="l">
              <a:spcBef>
                <a:spcPts val="0"/>
              </a:spcBef>
              <a:spcAft>
                <a:spcPts val="0"/>
              </a:spcAft>
              <a:buSzPts val="800"/>
              <a:buNone/>
              <a:defRPr/>
            </a:lvl3pPr>
            <a:lvl4pPr indent="-228600" lvl="3" marL="1828800" algn="l">
              <a:spcBef>
                <a:spcPts val="0"/>
              </a:spcBef>
              <a:spcAft>
                <a:spcPts val="0"/>
              </a:spcAft>
              <a:buSzPts val="800"/>
              <a:buNone/>
              <a:defRPr/>
            </a:lvl4pPr>
            <a:lvl5pPr indent="-228600" lvl="4" marL="2286000" algn="l">
              <a:spcBef>
                <a:spcPts val="0"/>
              </a:spcBef>
              <a:spcAft>
                <a:spcPts val="0"/>
              </a:spcAft>
              <a:buSzPts val="800"/>
              <a:buNone/>
              <a:defRPr/>
            </a:lvl5pPr>
            <a:lvl6pPr indent="-228600" lvl="5" marL="2743200" algn="l">
              <a:spcBef>
                <a:spcPts val="0"/>
              </a:spcBef>
              <a:spcAft>
                <a:spcPts val="0"/>
              </a:spcAft>
              <a:buSzPts val="800"/>
              <a:buNone/>
              <a:defRPr/>
            </a:lvl6pPr>
            <a:lvl7pPr indent="-228600" lvl="6" marL="3200400" algn="l">
              <a:spcBef>
                <a:spcPts val="0"/>
              </a:spcBef>
              <a:spcAft>
                <a:spcPts val="0"/>
              </a:spcAft>
              <a:buSzPts val="800"/>
              <a:buNone/>
              <a:defRPr/>
            </a:lvl7pPr>
            <a:lvl8pPr indent="-228600" lvl="7" marL="3657600" algn="l">
              <a:spcBef>
                <a:spcPts val="0"/>
              </a:spcBef>
              <a:spcAft>
                <a:spcPts val="0"/>
              </a:spcAft>
              <a:buSzPts val="800"/>
              <a:buNone/>
              <a:defRPr/>
            </a:lvl8pPr>
            <a:lvl9pPr indent="-228600" lvl="8" marL="4114800" algn="l">
              <a:spcBef>
                <a:spcPts val="0"/>
              </a:spcBef>
              <a:spcAft>
                <a:spcPts val="0"/>
              </a:spcAft>
              <a:buSzPts val="800"/>
              <a:buNone/>
              <a:defRPr/>
            </a:lvl9pPr>
          </a:lstStyle>
          <a:p/>
        </p:txBody>
      </p:sp>
      <p:sp>
        <p:nvSpPr>
          <p:cNvPr id="386" name="Google Shape;386;p64"/>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800"/>
              <a:buNone/>
              <a:defRPr>
                <a:solidFill>
                  <a:srgbClr val="888888"/>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387" name="Google Shape;387;p64"/>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800"/>
              <a:buNone/>
              <a:defRPr>
                <a:solidFill>
                  <a:srgbClr val="888888"/>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388" name="Google Shape;388;p64"/>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p:cSld name="Blank">
    <p:bg>
      <p:bgPr>
        <a:blipFill>
          <a:blip r:embed="rId2">
            <a:alphaModFix/>
          </a:blip>
          <a:stretch>
            <a:fillRect/>
          </a:stretch>
        </a:blipFill>
      </p:bgPr>
    </p:bg>
    <p:spTree>
      <p:nvGrpSpPr>
        <p:cNvPr id="389" name="Shape 389"/>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390" name="Shape 390"/>
        <p:cNvGrpSpPr/>
        <p:nvPr/>
      </p:nvGrpSpPr>
      <p:grpSpPr>
        <a:xfrm>
          <a:off x="0" y="0"/>
          <a:ext cx="0" cy="0"/>
          <a:chOff x="0" y="0"/>
          <a:chExt cx="0" cy="0"/>
        </a:xfrm>
      </p:grpSpPr>
      <p:sp>
        <p:nvSpPr>
          <p:cNvPr id="391" name="Google Shape;391;p66"/>
          <p:cNvSpPr txBox="1"/>
          <p:nvPr>
            <p:ph type="title"/>
          </p:nvPr>
        </p:nvSpPr>
        <p:spPr>
          <a:xfrm>
            <a:off x="487598" y="364124"/>
            <a:ext cx="3683700" cy="358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392" name="Google Shape;392;p66"/>
          <p:cNvSpPr txBox="1"/>
          <p:nvPr>
            <p:ph idx="1" type="body"/>
          </p:nvPr>
        </p:nvSpPr>
        <p:spPr>
          <a:xfrm>
            <a:off x="609600" y="1577340"/>
            <a:ext cx="109728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393" name="Google Shape;393;p66"/>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394" name="Google Shape;394;p66"/>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395" name="Google Shape;395;p66"/>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lank">
  <p:cSld name="Title and Content_3">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7"/>
          <p:cNvSpPr txBox="1"/>
          <p:nvPr>
            <p:ph type="title"/>
          </p:nvPr>
        </p:nvSpPr>
        <p:spPr>
          <a:xfrm>
            <a:off x="553125" y="518100"/>
            <a:ext cx="11361000" cy="588300"/>
          </a:xfrm>
          <a:prstGeom prst="rect">
            <a:avLst/>
          </a:prstGeom>
          <a:solidFill>
            <a:srgbClr val="000000"/>
          </a:solid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None/>
              <a:defRPr sz="30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03" name="Shape 403"/>
        <p:cNvGrpSpPr/>
        <p:nvPr/>
      </p:nvGrpSpPr>
      <p:grpSpPr>
        <a:xfrm>
          <a:off x="0" y="0"/>
          <a:ext cx="0" cy="0"/>
          <a:chOff x="0" y="0"/>
          <a:chExt cx="0" cy="0"/>
        </a:xfrm>
      </p:grpSpPr>
      <p:sp>
        <p:nvSpPr>
          <p:cNvPr id="404" name="Google Shape;404;p68"/>
          <p:cNvSpPr txBox="1"/>
          <p:nvPr>
            <p:ph type="title"/>
          </p:nvPr>
        </p:nvSpPr>
        <p:spPr>
          <a:xfrm>
            <a:off x="487598" y="351425"/>
            <a:ext cx="9420900" cy="371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405" name="Google Shape;405;p68"/>
          <p:cNvSpPr txBox="1"/>
          <p:nvPr>
            <p:ph idx="1" type="body"/>
          </p:nvPr>
        </p:nvSpPr>
        <p:spPr>
          <a:xfrm>
            <a:off x="611894" y="1517543"/>
            <a:ext cx="10968600" cy="27171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b="0" i="0">
                <a:solidFill>
                  <a:schemeClr val="dk1"/>
                </a:solidFill>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406" name="Google Shape;406;p68"/>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407" name="Google Shape;407;p68"/>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408" name="Google Shape;408;p68"/>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409" name="Shape 409"/>
        <p:cNvGrpSpPr/>
        <p:nvPr/>
      </p:nvGrpSpPr>
      <p:grpSpPr>
        <a:xfrm>
          <a:off x="0" y="0"/>
          <a:ext cx="0" cy="0"/>
          <a:chOff x="0" y="0"/>
          <a:chExt cx="0" cy="0"/>
        </a:xfrm>
      </p:grpSpPr>
      <p:sp>
        <p:nvSpPr>
          <p:cNvPr id="410" name="Google Shape;410;p69"/>
          <p:cNvSpPr txBox="1"/>
          <p:nvPr>
            <p:ph type="title"/>
          </p:nvPr>
        </p:nvSpPr>
        <p:spPr>
          <a:xfrm>
            <a:off x="487598" y="351425"/>
            <a:ext cx="9420900" cy="371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411" name="Google Shape;411;p69"/>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412" name="Google Shape;412;p69"/>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413" name="Google Shape;413;p69"/>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obj">
  <p:cSld name="OBJECT">
    <p:bg>
      <p:bgPr>
        <a:solidFill>
          <a:schemeClr val="lt1"/>
        </a:solidFill>
      </p:bgPr>
    </p:bg>
    <p:spTree>
      <p:nvGrpSpPr>
        <p:cNvPr id="414" name="Shape 414"/>
        <p:cNvGrpSpPr/>
        <p:nvPr/>
      </p:nvGrpSpPr>
      <p:grpSpPr>
        <a:xfrm>
          <a:off x="0" y="0"/>
          <a:ext cx="0" cy="0"/>
          <a:chOff x="0" y="0"/>
          <a:chExt cx="0" cy="0"/>
        </a:xfrm>
      </p:grpSpPr>
      <p:pic>
        <p:nvPicPr>
          <p:cNvPr id="415" name="Google Shape;415;p70"/>
          <p:cNvPicPr preferRelativeResize="0"/>
          <p:nvPr/>
        </p:nvPicPr>
        <p:blipFill rotWithShape="1">
          <a:blip r:embed="rId2">
            <a:alphaModFix/>
          </a:blip>
          <a:srcRect b="0" l="0" r="0" t="0"/>
          <a:stretch/>
        </p:blipFill>
        <p:spPr>
          <a:xfrm>
            <a:off x="0" y="0"/>
            <a:ext cx="12190291" cy="6857039"/>
          </a:xfrm>
          <a:prstGeom prst="rect">
            <a:avLst/>
          </a:prstGeom>
          <a:noFill/>
          <a:ln>
            <a:noFill/>
          </a:ln>
        </p:spPr>
      </p:pic>
      <p:pic>
        <p:nvPicPr>
          <p:cNvPr id="416" name="Google Shape;416;p70"/>
          <p:cNvPicPr preferRelativeResize="0"/>
          <p:nvPr/>
        </p:nvPicPr>
        <p:blipFill rotWithShape="1">
          <a:blip r:embed="rId3">
            <a:alphaModFix/>
          </a:blip>
          <a:srcRect b="0" l="0" r="0" t="0"/>
          <a:stretch/>
        </p:blipFill>
        <p:spPr>
          <a:xfrm>
            <a:off x="9356467" y="4981696"/>
            <a:ext cx="2327199" cy="696412"/>
          </a:xfrm>
          <a:prstGeom prst="rect">
            <a:avLst/>
          </a:prstGeom>
          <a:noFill/>
          <a:ln>
            <a:noFill/>
          </a:ln>
        </p:spPr>
      </p:pic>
      <p:pic>
        <p:nvPicPr>
          <p:cNvPr id="417" name="Google Shape;417;p70"/>
          <p:cNvPicPr preferRelativeResize="0"/>
          <p:nvPr/>
        </p:nvPicPr>
        <p:blipFill rotWithShape="1">
          <a:blip r:embed="rId4">
            <a:alphaModFix/>
          </a:blip>
          <a:srcRect b="0" l="0" r="0" t="0"/>
          <a:stretch/>
        </p:blipFill>
        <p:spPr>
          <a:xfrm>
            <a:off x="8299449" y="4908212"/>
            <a:ext cx="762905" cy="843384"/>
          </a:xfrm>
          <a:prstGeom prst="rect">
            <a:avLst/>
          </a:prstGeom>
          <a:noFill/>
          <a:ln>
            <a:noFill/>
          </a:ln>
        </p:spPr>
      </p:pic>
      <p:sp>
        <p:nvSpPr>
          <p:cNvPr id="418" name="Google Shape;418;p70"/>
          <p:cNvSpPr/>
          <p:nvPr/>
        </p:nvSpPr>
        <p:spPr>
          <a:xfrm>
            <a:off x="9236054" y="5060060"/>
            <a:ext cx="385" cy="540839"/>
          </a:xfrm>
          <a:custGeom>
            <a:rect b="b" l="l" r="r" t="t"/>
            <a:pathLst>
              <a:path extrusionOk="0" h="890270" w="634">
                <a:moveTo>
                  <a:pt x="0" y="890067"/>
                </a:moveTo>
                <a:lnTo>
                  <a:pt x="376" y="890067"/>
                </a:lnTo>
                <a:lnTo>
                  <a:pt x="376" y="0"/>
                </a:lnTo>
                <a:lnTo>
                  <a:pt x="0" y="0"/>
                </a:lnTo>
                <a:lnTo>
                  <a:pt x="0" y="890067"/>
                </a:lnTo>
                <a:close/>
              </a:path>
            </a:pathLst>
          </a:custGeom>
          <a:noFill/>
          <a:ln cap="flat" cmpd="sng" w="23175">
            <a:solidFill>
              <a:srgbClr val="F8F8F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9" name="Google Shape;419;p70"/>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420" name="Google Shape;420;p70"/>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421" name="Google Shape;421;p70"/>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22" name="Shape 422"/>
        <p:cNvGrpSpPr/>
        <p:nvPr/>
      </p:nvGrpSpPr>
      <p:grpSpPr>
        <a:xfrm>
          <a:off x="0" y="0"/>
          <a:ext cx="0" cy="0"/>
          <a:chOff x="0" y="0"/>
          <a:chExt cx="0" cy="0"/>
        </a:xfrm>
      </p:grpSpPr>
      <p:sp>
        <p:nvSpPr>
          <p:cNvPr id="423" name="Google Shape;423;p71"/>
          <p:cNvSpPr txBox="1"/>
          <p:nvPr>
            <p:ph type="ctrTitle"/>
          </p:nvPr>
        </p:nvSpPr>
        <p:spPr>
          <a:xfrm>
            <a:off x="914400" y="2125980"/>
            <a:ext cx="10363200" cy="1440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424" name="Google Shape;424;p71"/>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0" i="0">
                <a:solidFill>
                  <a:schemeClr val="dk1"/>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425" name="Google Shape;425;p71"/>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426" name="Google Shape;426;p71"/>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427" name="Google Shape;427;p71"/>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28" name="Shape 428"/>
        <p:cNvGrpSpPr/>
        <p:nvPr/>
      </p:nvGrpSpPr>
      <p:grpSpPr>
        <a:xfrm>
          <a:off x="0" y="0"/>
          <a:ext cx="0" cy="0"/>
          <a:chOff x="0" y="0"/>
          <a:chExt cx="0" cy="0"/>
        </a:xfrm>
      </p:grpSpPr>
      <p:sp>
        <p:nvSpPr>
          <p:cNvPr id="429" name="Google Shape;429;p72"/>
          <p:cNvSpPr txBox="1"/>
          <p:nvPr>
            <p:ph type="title"/>
          </p:nvPr>
        </p:nvSpPr>
        <p:spPr>
          <a:xfrm>
            <a:off x="487598" y="351425"/>
            <a:ext cx="9420900" cy="3711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2200">
                <a:solidFill>
                  <a:schemeClr val="lt1"/>
                </a:solidFill>
                <a:latin typeface="Montserrat SemiBold"/>
                <a:ea typeface="Montserrat SemiBold"/>
                <a:cs typeface="Montserrat SemiBold"/>
                <a:sym typeface="Montserrat SemiBold"/>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430" name="Google Shape;430;p72"/>
          <p:cNvSpPr txBox="1"/>
          <p:nvPr>
            <p:ph idx="1" type="body"/>
          </p:nvPr>
        </p:nvSpPr>
        <p:spPr>
          <a:xfrm>
            <a:off x="60960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431" name="Google Shape;431;p72"/>
          <p:cNvSpPr txBox="1"/>
          <p:nvPr>
            <p:ph idx="2" type="body"/>
          </p:nvPr>
        </p:nvSpPr>
        <p:spPr>
          <a:xfrm>
            <a:off x="627888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a:lvl1pPr>
            <a:lvl2pPr indent="-228600" lvl="1" marL="914400" algn="l">
              <a:lnSpc>
                <a:spcPct val="100000"/>
              </a:lnSpc>
              <a:spcBef>
                <a:spcPts val="0"/>
              </a:spcBef>
              <a:spcAft>
                <a:spcPts val="0"/>
              </a:spcAft>
              <a:buSzPts val="800"/>
              <a:buNone/>
              <a:defRPr/>
            </a:lvl2pPr>
            <a:lvl3pPr indent="-228600" lvl="2" marL="1371600" algn="l">
              <a:lnSpc>
                <a:spcPct val="100000"/>
              </a:lnSpc>
              <a:spcBef>
                <a:spcPts val="0"/>
              </a:spcBef>
              <a:spcAft>
                <a:spcPts val="0"/>
              </a:spcAft>
              <a:buSzPts val="800"/>
              <a:buNone/>
              <a:defRPr/>
            </a:lvl3pPr>
            <a:lvl4pPr indent="-228600" lvl="3" marL="1828800" algn="l">
              <a:lnSpc>
                <a:spcPct val="100000"/>
              </a:lnSpc>
              <a:spcBef>
                <a:spcPts val="0"/>
              </a:spcBef>
              <a:spcAft>
                <a:spcPts val="0"/>
              </a:spcAft>
              <a:buSzPts val="800"/>
              <a:buNone/>
              <a:defRPr/>
            </a:lvl4pPr>
            <a:lvl5pPr indent="-228600" lvl="4" marL="2286000" algn="l">
              <a:lnSpc>
                <a:spcPct val="100000"/>
              </a:lnSpc>
              <a:spcBef>
                <a:spcPts val="0"/>
              </a:spcBef>
              <a:spcAft>
                <a:spcPts val="0"/>
              </a:spcAft>
              <a:buSzPts val="800"/>
              <a:buNone/>
              <a:defRPr/>
            </a:lvl5pPr>
            <a:lvl6pPr indent="-228600" lvl="5" marL="2743200" algn="l">
              <a:lnSpc>
                <a:spcPct val="100000"/>
              </a:lnSpc>
              <a:spcBef>
                <a:spcPts val="0"/>
              </a:spcBef>
              <a:spcAft>
                <a:spcPts val="0"/>
              </a:spcAft>
              <a:buSzPts val="800"/>
              <a:buNone/>
              <a:defRPr/>
            </a:lvl6pPr>
            <a:lvl7pPr indent="-228600" lvl="6" marL="3200400" algn="l">
              <a:lnSpc>
                <a:spcPct val="100000"/>
              </a:lnSpc>
              <a:spcBef>
                <a:spcPts val="0"/>
              </a:spcBef>
              <a:spcAft>
                <a:spcPts val="0"/>
              </a:spcAft>
              <a:buSzPts val="800"/>
              <a:buNone/>
              <a:defRPr/>
            </a:lvl7pPr>
            <a:lvl8pPr indent="-228600" lvl="7" marL="3657600" algn="l">
              <a:lnSpc>
                <a:spcPct val="100000"/>
              </a:lnSpc>
              <a:spcBef>
                <a:spcPts val="0"/>
              </a:spcBef>
              <a:spcAft>
                <a:spcPts val="0"/>
              </a:spcAft>
              <a:buSzPts val="800"/>
              <a:buNone/>
              <a:defRPr/>
            </a:lvl8pPr>
            <a:lvl9pPr indent="-228600" lvl="8" marL="4114800" algn="l">
              <a:lnSpc>
                <a:spcPct val="100000"/>
              </a:lnSpc>
              <a:spcBef>
                <a:spcPts val="0"/>
              </a:spcBef>
              <a:spcAft>
                <a:spcPts val="0"/>
              </a:spcAft>
              <a:buSzPts val="800"/>
              <a:buNone/>
              <a:defRPr/>
            </a:lvl9pPr>
          </a:lstStyle>
          <a:p/>
        </p:txBody>
      </p:sp>
      <p:sp>
        <p:nvSpPr>
          <p:cNvPr id="432" name="Google Shape;432;p72"/>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433" name="Google Shape;433;p72"/>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434" name="Google Shape;434;p72"/>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showMasterSp="0">
  <p:cSld name="Blank">
    <p:bg>
      <p:bgPr>
        <a:blipFill>
          <a:blip r:embed="rId2">
            <a:alphaModFix/>
          </a:blip>
          <a:stretch>
            <a:fillRect/>
          </a:stretch>
        </a:blipFill>
      </p:bgPr>
    </p:bg>
    <p:spTree>
      <p:nvGrpSpPr>
        <p:cNvPr id="435" name="Shape 435"/>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bg>
      <p:bgPr>
        <a:gradFill>
          <a:gsLst>
            <a:gs pos="0">
              <a:srgbClr val="EFEDEE"/>
            </a:gs>
            <a:gs pos="52999">
              <a:srgbClr val="F1EFF0"/>
            </a:gs>
            <a:gs pos="77000">
              <a:srgbClr val="EFEDEE"/>
            </a:gs>
            <a:gs pos="100000">
              <a:srgbClr val="EFEBEC"/>
            </a:gs>
          </a:gsLst>
          <a:lin ang="5400012" scaled="0"/>
        </a:gradFill>
      </p:bgPr>
    </p:bg>
    <p:spTree>
      <p:nvGrpSpPr>
        <p:cNvPr id="436" name="Shape 436"/>
        <p:cNvGrpSpPr/>
        <p:nvPr/>
      </p:nvGrpSpPr>
      <p:grpSpPr>
        <a:xfrm>
          <a:off x="0" y="0"/>
          <a:ext cx="0" cy="0"/>
          <a:chOff x="0" y="0"/>
          <a:chExt cx="0" cy="0"/>
        </a:xfrm>
      </p:grpSpPr>
      <p:sp>
        <p:nvSpPr>
          <p:cNvPr id="437" name="Google Shape;437;p74"/>
          <p:cNvSpPr txBox="1"/>
          <p:nvPr>
            <p:ph type="title"/>
          </p:nvPr>
        </p:nvSpPr>
        <p:spPr>
          <a:xfrm>
            <a:off x="838200" y="106331"/>
            <a:ext cx="10515600" cy="739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3600"/>
              <a:buFont typeface="Helvetica Neue"/>
              <a:buNone/>
              <a:defRPr sz="3600"/>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slide" type="tx">
  <p:cSld name="TITLE_AND_BODY">
    <p:spTree>
      <p:nvGrpSpPr>
        <p:cNvPr id="438" name="Shape 438"/>
        <p:cNvGrpSpPr/>
        <p:nvPr/>
      </p:nvGrpSpPr>
      <p:grpSpPr>
        <a:xfrm>
          <a:off x="0" y="0"/>
          <a:ext cx="0" cy="0"/>
          <a:chOff x="0" y="0"/>
          <a:chExt cx="0" cy="0"/>
        </a:xfrm>
      </p:grpSpPr>
      <p:pic>
        <p:nvPicPr>
          <p:cNvPr id="439" name="Google Shape;439;p75"/>
          <p:cNvPicPr preferRelativeResize="0"/>
          <p:nvPr/>
        </p:nvPicPr>
        <p:blipFill rotWithShape="1">
          <a:blip r:embed="rId2">
            <a:alphaModFix/>
          </a:blip>
          <a:srcRect b="0" l="0" r="0" t="0"/>
          <a:stretch/>
        </p:blipFill>
        <p:spPr>
          <a:xfrm>
            <a:off x="0" y="0"/>
            <a:ext cx="12191145" cy="6857519"/>
          </a:xfrm>
          <a:prstGeom prst="rect">
            <a:avLst/>
          </a:prstGeom>
          <a:noFill/>
          <a:ln>
            <a:noFill/>
          </a:ln>
        </p:spPr>
      </p:pic>
      <p:sp>
        <p:nvSpPr>
          <p:cNvPr id="440" name="Google Shape;440;p75"/>
          <p:cNvSpPr txBox="1"/>
          <p:nvPr>
            <p:ph type="title"/>
          </p:nvPr>
        </p:nvSpPr>
        <p:spPr>
          <a:xfrm>
            <a:off x="415600" y="273800"/>
            <a:ext cx="11360700" cy="573600"/>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1pPr>
            <a:lvl2pPr lvl="1"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2pPr>
            <a:lvl3pPr lvl="2"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3pPr>
            <a:lvl4pPr lvl="3"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4pPr>
            <a:lvl5pPr lvl="4"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5pPr>
            <a:lvl6pPr lvl="5"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6pPr>
            <a:lvl7pPr lvl="6"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7pPr>
            <a:lvl8pPr lvl="7"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8pPr>
            <a:lvl9pPr lvl="8" algn="l">
              <a:lnSpc>
                <a:spcPct val="100000"/>
              </a:lnSpc>
              <a:spcBef>
                <a:spcPts val="0"/>
              </a:spcBef>
              <a:spcAft>
                <a:spcPts val="0"/>
              </a:spcAft>
              <a:buClr>
                <a:schemeClr val="lt1"/>
              </a:buClr>
              <a:buSzPts val="2700"/>
              <a:buFont typeface="Montserrat"/>
              <a:buNone/>
              <a:defRPr b="1" sz="2700">
                <a:solidFill>
                  <a:schemeClr val="lt1"/>
                </a:solidFill>
                <a:latin typeface="Montserrat"/>
                <a:ea typeface="Montserrat"/>
                <a:cs typeface="Montserrat"/>
                <a:sym typeface="Montserrat"/>
              </a:defRPr>
            </a:lvl9pPr>
          </a:lstStyle>
          <a:p/>
        </p:txBody>
      </p:sp>
      <p:sp>
        <p:nvSpPr>
          <p:cNvPr id="441" name="Google Shape;441;p75"/>
          <p:cNvSpPr txBox="1"/>
          <p:nvPr>
            <p:ph idx="1" type="body"/>
          </p:nvPr>
        </p:nvSpPr>
        <p:spPr>
          <a:xfrm>
            <a:off x="415600" y="1315000"/>
            <a:ext cx="11360700" cy="45552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1pPr>
            <a:lvl2pPr indent="-228600" lvl="1" marL="9144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2pPr>
            <a:lvl3pPr indent="-228600" lvl="2" marL="13716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3pPr>
            <a:lvl4pPr indent="-228600" lvl="3" marL="18288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4pPr>
            <a:lvl5pPr indent="-228600" lvl="4" marL="22860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5pPr>
            <a:lvl6pPr indent="-228600" lvl="5" marL="27432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6pPr>
            <a:lvl7pPr indent="-228600" lvl="6" marL="32004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7pPr>
            <a:lvl8pPr indent="-228600" lvl="7" marL="36576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8pPr>
            <a:lvl9pPr indent="-228600" lvl="8" marL="4114800" algn="l">
              <a:lnSpc>
                <a:spcPct val="100000"/>
              </a:lnSpc>
              <a:spcBef>
                <a:spcPts val="0"/>
              </a:spcBef>
              <a:spcAft>
                <a:spcPts val="0"/>
              </a:spcAft>
              <a:buClr>
                <a:schemeClr val="dk1"/>
              </a:buClr>
              <a:buSzPts val="800"/>
              <a:buFont typeface="Montserrat"/>
              <a:buNone/>
              <a:defRPr>
                <a:solidFill>
                  <a:schemeClr val="dk1"/>
                </a:solidFill>
                <a:latin typeface="Montserrat"/>
                <a:ea typeface="Montserrat"/>
                <a:cs typeface="Montserrat"/>
                <a:sym typeface="Montserrat"/>
              </a:defRPr>
            </a:lvl9pPr>
          </a:lstStyle>
          <a:p/>
        </p:txBody>
      </p:sp>
      <p:pic>
        <p:nvPicPr>
          <p:cNvPr id="442" name="Google Shape;442;p75"/>
          <p:cNvPicPr preferRelativeResize="0"/>
          <p:nvPr/>
        </p:nvPicPr>
        <p:blipFill rotWithShape="1">
          <a:blip r:embed="rId3">
            <a:alphaModFix/>
          </a:blip>
          <a:srcRect b="0" l="0" r="0" t="0"/>
          <a:stretch/>
        </p:blipFill>
        <p:spPr>
          <a:xfrm>
            <a:off x="10893204" y="6432262"/>
            <a:ext cx="120800" cy="144566"/>
          </a:xfrm>
          <a:prstGeom prst="rect">
            <a:avLst/>
          </a:prstGeom>
          <a:noFill/>
          <a:ln>
            <a:noFill/>
          </a:ln>
        </p:spPr>
      </p:pic>
      <p:sp>
        <p:nvSpPr>
          <p:cNvPr id="443" name="Google Shape;443;p75"/>
          <p:cNvSpPr/>
          <p:nvPr/>
        </p:nvSpPr>
        <p:spPr>
          <a:xfrm>
            <a:off x="10934182" y="6432264"/>
            <a:ext cx="121129" cy="177836"/>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444" name="Google Shape;444;p75"/>
          <p:cNvSpPr/>
          <p:nvPr/>
        </p:nvSpPr>
        <p:spPr>
          <a:xfrm>
            <a:off x="10954676" y="6432262"/>
            <a:ext cx="141574" cy="210626"/>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445" name="Google Shape;445;p75"/>
          <p:cNvPicPr preferRelativeResize="0"/>
          <p:nvPr/>
        </p:nvPicPr>
        <p:blipFill rotWithShape="1">
          <a:blip r:embed="rId4">
            <a:alphaModFix/>
          </a:blip>
          <a:srcRect b="0" l="0" r="0" t="0"/>
          <a:stretch/>
        </p:blipFill>
        <p:spPr>
          <a:xfrm>
            <a:off x="10719634" y="6512684"/>
            <a:ext cx="234892" cy="146198"/>
          </a:xfrm>
          <a:prstGeom prst="rect">
            <a:avLst/>
          </a:prstGeom>
          <a:noFill/>
          <a:ln>
            <a:noFill/>
          </a:ln>
        </p:spPr>
      </p:pic>
      <p:pic>
        <p:nvPicPr>
          <p:cNvPr id="446" name="Google Shape;446;p75"/>
          <p:cNvPicPr preferRelativeResize="0"/>
          <p:nvPr/>
        </p:nvPicPr>
        <p:blipFill rotWithShape="1">
          <a:blip r:embed="rId5">
            <a:alphaModFix/>
          </a:blip>
          <a:srcRect b="0" l="0" r="0" t="0"/>
          <a:stretch/>
        </p:blipFill>
        <p:spPr>
          <a:xfrm>
            <a:off x="10719630" y="6349544"/>
            <a:ext cx="234909" cy="146197"/>
          </a:xfrm>
          <a:prstGeom prst="rect">
            <a:avLst/>
          </a:prstGeom>
          <a:noFill/>
          <a:ln>
            <a:noFill/>
          </a:ln>
        </p:spPr>
      </p:pic>
      <p:pic>
        <p:nvPicPr>
          <p:cNvPr id="447" name="Google Shape;447;p75"/>
          <p:cNvPicPr preferRelativeResize="0"/>
          <p:nvPr/>
        </p:nvPicPr>
        <p:blipFill rotWithShape="1">
          <a:blip r:embed="rId6">
            <a:alphaModFix/>
          </a:blip>
          <a:srcRect b="0" l="0" r="0" t="0"/>
          <a:stretch/>
        </p:blipFill>
        <p:spPr>
          <a:xfrm>
            <a:off x="11147804" y="6432994"/>
            <a:ext cx="719394" cy="263576"/>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_1">
    <p:spTree>
      <p:nvGrpSpPr>
        <p:cNvPr id="448" name="Shape 448"/>
        <p:cNvGrpSpPr/>
        <p:nvPr/>
      </p:nvGrpSpPr>
      <p:grpSpPr>
        <a:xfrm>
          <a:off x="0" y="0"/>
          <a:ext cx="0" cy="0"/>
          <a:chOff x="0" y="0"/>
          <a:chExt cx="0" cy="0"/>
        </a:xfrm>
      </p:grpSpPr>
      <p:sp>
        <p:nvSpPr>
          <p:cNvPr id="449" name="Google Shape;449;p76"/>
          <p:cNvSpPr txBox="1"/>
          <p:nvPr>
            <p:ph type="title"/>
          </p:nvPr>
        </p:nvSpPr>
        <p:spPr>
          <a:xfrm>
            <a:off x="2287108" y="491234"/>
            <a:ext cx="7617600" cy="10824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b="1" i="0" sz="3500">
                <a:solidFill>
                  <a:schemeClr val="lt1"/>
                </a:solidFill>
                <a:latin typeface="Montserrat"/>
                <a:ea typeface="Montserrat"/>
                <a:cs typeface="Montserrat"/>
                <a:sym typeface="Montserrat"/>
              </a:defRPr>
            </a:lvl1pPr>
            <a:lvl2pPr lvl="1" algn="l">
              <a:lnSpc>
                <a:spcPct val="100000"/>
              </a:lnSpc>
              <a:spcBef>
                <a:spcPts val="0"/>
              </a:spcBef>
              <a:spcAft>
                <a:spcPts val="0"/>
              </a:spcAft>
              <a:buSzPts val="800"/>
              <a:buNone/>
              <a:defRPr sz="800"/>
            </a:lvl2pPr>
            <a:lvl3pPr lvl="2" algn="l">
              <a:lnSpc>
                <a:spcPct val="100000"/>
              </a:lnSpc>
              <a:spcBef>
                <a:spcPts val="0"/>
              </a:spcBef>
              <a:spcAft>
                <a:spcPts val="0"/>
              </a:spcAft>
              <a:buSzPts val="800"/>
              <a:buNone/>
              <a:defRPr sz="800"/>
            </a:lvl3pPr>
            <a:lvl4pPr lvl="3" algn="l">
              <a:lnSpc>
                <a:spcPct val="100000"/>
              </a:lnSpc>
              <a:spcBef>
                <a:spcPts val="0"/>
              </a:spcBef>
              <a:spcAft>
                <a:spcPts val="0"/>
              </a:spcAft>
              <a:buSzPts val="800"/>
              <a:buNone/>
              <a:defRPr sz="800"/>
            </a:lvl4pPr>
            <a:lvl5pPr lvl="4" algn="l">
              <a:lnSpc>
                <a:spcPct val="100000"/>
              </a:lnSpc>
              <a:spcBef>
                <a:spcPts val="0"/>
              </a:spcBef>
              <a:spcAft>
                <a:spcPts val="0"/>
              </a:spcAft>
              <a:buSzPts val="800"/>
              <a:buNone/>
              <a:defRPr sz="800"/>
            </a:lvl5pPr>
            <a:lvl6pPr lvl="5" algn="l">
              <a:lnSpc>
                <a:spcPct val="100000"/>
              </a:lnSpc>
              <a:spcBef>
                <a:spcPts val="0"/>
              </a:spcBef>
              <a:spcAft>
                <a:spcPts val="0"/>
              </a:spcAft>
              <a:buSzPts val="800"/>
              <a:buNone/>
              <a:defRPr sz="800"/>
            </a:lvl6pPr>
            <a:lvl7pPr lvl="6" algn="l">
              <a:lnSpc>
                <a:spcPct val="100000"/>
              </a:lnSpc>
              <a:spcBef>
                <a:spcPts val="0"/>
              </a:spcBef>
              <a:spcAft>
                <a:spcPts val="0"/>
              </a:spcAft>
              <a:buSzPts val="800"/>
              <a:buNone/>
              <a:defRPr sz="800"/>
            </a:lvl7pPr>
            <a:lvl8pPr lvl="7" algn="l">
              <a:lnSpc>
                <a:spcPct val="100000"/>
              </a:lnSpc>
              <a:spcBef>
                <a:spcPts val="0"/>
              </a:spcBef>
              <a:spcAft>
                <a:spcPts val="0"/>
              </a:spcAft>
              <a:buSzPts val="800"/>
              <a:buNone/>
              <a:defRPr sz="800"/>
            </a:lvl8pPr>
            <a:lvl9pPr lvl="8" algn="l">
              <a:lnSpc>
                <a:spcPct val="100000"/>
              </a:lnSpc>
              <a:spcBef>
                <a:spcPts val="0"/>
              </a:spcBef>
              <a:spcAft>
                <a:spcPts val="0"/>
              </a:spcAft>
              <a:buSzPts val="800"/>
              <a:buNone/>
              <a:defRPr sz="800"/>
            </a:lvl9pPr>
          </a:lstStyle>
          <a:p/>
        </p:txBody>
      </p:sp>
      <p:sp>
        <p:nvSpPr>
          <p:cNvPr id="450" name="Google Shape;450;p76"/>
          <p:cNvSpPr txBox="1"/>
          <p:nvPr>
            <p:ph idx="1" type="body"/>
          </p:nvPr>
        </p:nvSpPr>
        <p:spPr>
          <a:xfrm>
            <a:off x="723209" y="2760955"/>
            <a:ext cx="10745400" cy="32349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800"/>
              <a:buNone/>
              <a:defRPr b="1" i="0" sz="1500">
                <a:solidFill>
                  <a:schemeClr val="lt1"/>
                </a:solidFill>
                <a:latin typeface="Montserrat ExtraBold"/>
                <a:ea typeface="Montserrat ExtraBold"/>
                <a:cs typeface="Montserrat ExtraBold"/>
                <a:sym typeface="Montserrat ExtraBold"/>
              </a:defRPr>
            </a:lvl1pPr>
            <a:lvl2pPr indent="-228600" lvl="1" marL="914400" algn="l">
              <a:lnSpc>
                <a:spcPct val="100000"/>
              </a:lnSpc>
              <a:spcBef>
                <a:spcPts val="0"/>
              </a:spcBef>
              <a:spcAft>
                <a:spcPts val="0"/>
              </a:spcAft>
              <a:buSzPts val="800"/>
              <a:buNone/>
              <a:defRPr sz="800"/>
            </a:lvl2pPr>
            <a:lvl3pPr indent="-228600" lvl="2" marL="1371600" algn="l">
              <a:lnSpc>
                <a:spcPct val="100000"/>
              </a:lnSpc>
              <a:spcBef>
                <a:spcPts val="0"/>
              </a:spcBef>
              <a:spcAft>
                <a:spcPts val="0"/>
              </a:spcAft>
              <a:buSzPts val="800"/>
              <a:buNone/>
              <a:defRPr sz="800"/>
            </a:lvl3pPr>
            <a:lvl4pPr indent="-228600" lvl="3" marL="1828800" algn="l">
              <a:lnSpc>
                <a:spcPct val="100000"/>
              </a:lnSpc>
              <a:spcBef>
                <a:spcPts val="0"/>
              </a:spcBef>
              <a:spcAft>
                <a:spcPts val="0"/>
              </a:spcAft>
              <a:buSzPts val="800"/>
              <a:buNone/>
              <a:defRPr sz="800"/>
            </a:lvl4pPr>
            <a:lvl5pPr indent="-228600" lvl="4" marL="2286000" algn="l">
              <a:lnSpc>
                <a:spcPct val="100000"/>
              </a:lnSpc>
              <a:spcBef>
                <a:spcPts val="0"/>
              </a:spcBef>
              <a:spcAft>
                <a:spcPts val="0"/>
              </a:spcAft>
              <a:buSzPts val="800"/>
              <a:buNone/>
              <a:defRPr sz="800"/>
            </a:lvl5pPr>
            <a:lvl6pPr indent="-228600" lvl="5" marL="2743200" algn="l">
              <a:lnSpc>
                <a:spcPct val="100000"/>
              </a:lnSpc>
              <a:spcBef>
                <a:spcPts val="0"/>
              </a:spcBef>
              <a:spcAft>
                <a:spcPts val="0"/>
              </a:spcAft>
              <a:buSzPts val="800"/>
              <a:buNone/>
              <a:defRPr sz="800"/>
            </a:lvl6pPr>
            <a:lvl7pPr indent="-228600" lvl="6" marL="3200400" algn="l">
              <a:lnSpc>
                <a:spcPct val="100000"/>
              </a:lnSpc>
              <a:spcBef>
                <a:spcPts val="0"/>
              </a:spcBef>
              <a:spcAft>
                <a:spcPts val="0"/>
              </a:spcAft>
              <a:buSzPts val="800"/>
              <a:buNone/>
              <a:defRPr sz="800"/>
            </a:lvl7pPr>
            <a:lvl8pPr indent="-228600" lvl="7" marL="3657600" algn="l">
              <a:lnSpc>
                <a:spcPct val="100000"/>
              </a:lnSpc>
              <a:spcBef>
                <a:spcPts val="0"/>
              </a:spcBef>
              <a:spcAft>
                <a:spcPts val="0"/>
              </a:spcAft>
              <a:buSzPts val="800"/>
              <a:buNone/>
              <a:defRPr sz="800"/>
            </a:lvl8pPr>
            <a:lvl9pPr indent="-228600" lvl="8" marL="4114800" algn="l">
              <a:lnSpc>
                <a:spcPct val="100000"/>
              </a:lnSpc>
              <a:spcBef>
                <a:spcPts val="0"/>
              </a:spcBef>
              <a:spcAft>
                <a:spcPts val="0"/>
              </a:spcAft>
              <a:buSzPts val="800"/>
              <a:buNone/>
              <a:defRPr sz="800"/>
            </a:lvl9pPr>
          </a:lstStyle>
          <a:p/>
        </p:txBody>
      </p:sp>
      <p:sp>
        <p:nvSpPr>
          <p:cNvPr id="451" name="Google Shape;451;p76"/>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800"/>
              <a:buNone/>
              <a:defRPr sz="800">
                <a:solidFill>
                  <a:srgbClr val="888888"/>
                </a:solidFill>
              </a:defRPr>
            </a:lvl1pPr>
            <a:lvl2pPr lvl="1" algn="l">
              <a:lnSpc>
                <a:spcPct val="100000"/>
              </a:lnSpc>
              <a:spcBef>
                <a:spcPts val="0"/>
              </a:spcBef>
              <a:spcAft>
                <a:spcPts val="0"/>
              </a:spcAft>
              <a:buSzPts val="800"/>
              <a:buNone/>
              <a:defRPr sz="800"/>
            </a:lvl2pPr>
            <a:lvl3pPr lvl="2" algn="l">
              <a:lnSpc>
                <a:spcPct val="100000"/>
              </a:lnSpc>
              <a:spcBef>
                <a:spcPts val="0"/>
              </a:spcBef>
              <a:spcAft>
                <a:spcPts val="0"/>
              </a:spcAft>
              <a:buSzPts val="800"/>
              <a:buNone/>
              <a:defRPr sz="800"/>
            </a:lvl3pPr>
            <a:lvl4pPr lvl="3" algn="l">
              <a:lnSpc>
                <a:spcPct val="100000"/>
              </a:lnSpc>
              <a:spcBef>
                <a:spcPts val="0"/>
              </a:spcBef>
              <a:spcAft>
                <a:spcPts val="0"/>
              </a:spcAft>
              <a:buSzPts val="800"/>
              <a:buNone/>
              <a:defRPr sz="800"/>
            </a:lvl4pPr>
            <a:lvl5pPr lvl="4" algn="l">
              <a:lnSpc>
                <a:spcPct val="100000"/>
              </a:lnSpc>
              <a:spcBef>
                <a:spcPts val="0"/>
              </a:spcBef>
              <a:spcAft>
                <a:spcPts val="0"/>
              </a:spcAft>
              <a:buSzPts val="800"/>
              <a:buNone/>
              <a:defRPr sz="800"/>
            </a:lvl5pPr>
            <a:lvl6pPr lvl="5" algn="l">
              <a:lnSpc>
                <a:spcPct val="100000"/>
              </a:lnSpc>
              <a:spcBef>
                <a:spcPts val="0"/>
              </a:spcBef>
              <a:spcAft>
                <a:spcPts val="0"/>
              </a:spcAft>
              <a:buSzPts val="800"/>
              <a:buNone/>
              <a:defRPr sz="800"/>
            </a:lvl6pPr>
            <a:lvl7pPr lvl="6" algn="l">
              <a:lnSpc>
                <a:spcPct val="100000"/>
              </a:lnSpc>
              <a:spcBef>
                <a:spcPts val="0"/>
              </a:spcBef>
              <a:spcAft>
                <a:spcPts val="0"/>
              </a:spcAft>
              <a:buSzPts val="800"/>
              <a:buNone/>
              <a:defRPr sz="800"/>
            </a:lvl7pPr>
            <a:lvl8pPr lvl="7" algn="l">
              <a:lnSpc>
                <a:spcPct val="100000"/>
              </a:lnSpc>
              <a:spcBef>
                <a:spcPts val="0"/>
              </a:spcBef>
              <a:spcAft>
                <a:spcPts val="0"/>
              </a:spcAft>
              <a:buSzPts val="800"/>
              <a:buNone/>
              <a:defRPr sz="800"/>
            </a:lvl8pPr>
            <a:lvl9pPr lvl="8" algn="l">
              <a:lnSpc>
                <a:spcPct val="100000"/>
              </a:lnSpc>
              <a:spcBef>
                <a:spcPts val="0"/>
              </a:spcBef>
              <a:spcAft>
                <a:spcPts val="0"/>
              </a:spcAft>
              <a:buSzPts val="800"/>
              <a:buNone/>
              <a:defRPr sz="800"/>
            </a:lvl9pPr>
          </a:lstStyle>
          <a:p/>
        </p:txBody>
      </p:sp>
      <p:sp>
        <p:nvSpPr>
          <p:cNvPr id="452" name="Google Shape;452;p76"/>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800"/>
              <a:buNone/>
              <a:defRPr sz="800">
                <a:solidFill>
                  <a:srgbClr val="888888"/>
                </a:solidFill>
              </a:defRPr>
            </a:lvl1pPr>
            <a:lvl2pPr lvl="1" algn="l">
              <a:lnSpc>
                <a:spcPct val="100000"/>
              </a:lnSpc>
              <a:spcBef>
                <a:spcPts val="0"/>
              </a:spcBef>
              <a:spcAft>
                <a:spcPts val="0"/>
              </a:spcAft>
              <a:buSzPts val="800"/>
              <a:buNone/>
              <a:defRPr sz="800"/>
            </a:lvl2pPr>
            <a:lvl3pPr lvl="2" algn="l">
              <a:lnSpc>
                <a:spcPct val="100000"/>
              </a:lnSpc>
              <a:spcBef>
                <a:spcPts val="0"/>
              </a:spcBef>
              <a:spcAft>
                <a:spcPts val="0"/>
              </a:spcAft>
              <a:buSzPts val="800"/>
              <a:buNone/>
              <a:defRPr sz="800"/>
            </a:lvl3pPr>
            <a:lvl4pPr lvl="3" algn="l">
              <a:lnSpc>
                <a:spcPct val="100000"/>
              </a:lnSpc>
              <a:spcBef>
                <a:spcPts val="0"/>
              </a:spcBef>
              <a:spcAft>
                <a:spcPts val="0"/>
              </a:spcAft>
              <a:buSzPts val="800"/>
              <a:buNone/>
              <a:defRPr sz="800"/>
            </a:lvl4pPr>
            <a:lvl5pPr lvl="4" algn="l">
              <a:lnSpc>
                <a:spcPct val="100000"/>
              </a:lnSpc>
              <a:spcBef>
                <a:spcPts val="0"/>
              </a:spcBef>
              <a:spcAft>
                <a:spcPts val="0"/>
              </a:spcAft>
              <a:buSzPts val="800"/>
              <a:buNone/>
              <a:defRPr sz="800"/>
            </a:lvl5pPr>
            <a:lvl6pPr lvl="5" algn="l">
              <a:lnSpc>
                <a:spcPct val="100000"/>
              </a:lnSpc>
              <a:spcBef>
                <a:spcPts val="0"/>
              </a:spcBef>
              <a:spcAft>
                <a:spcPts val="0"/>
              </a:spcAft>
              <a:buSzPts val="800"/>
              <a:buNone/>
              <a:defRPr sz="800"/>
            </a:lvl6pPr>
            <a:lvl7pPr lvl="6" algn="l">
              <a:lnSpc>
                <a:spcPct val="100000"/>
              </a:lnSpc>
              <a:spcBef>
                <a:spcPts val="0"/>
              </a:spcBef>
              <a:spcAft>
                <a:spcPts val="0"/>
              </a:spcAft>
              <a:buSzPts val="800"/>
              <a:buNone/>
              <a:defRPr sz="800"/>
            </a:lvl7pPr>
            <a:lvl8pPr lvl="7" algn="l">
              <a:lnSpc>
                <a:spcPct val="100000"/>
              </a:lnSpc>
              <a:spcBef>
                <a:spcPts val="0"/>
              </a:spcBef>
              <a:spcAft>
                <a:spcPts val="0"/>
              </a:spcAft>
              <a:buSzPts val="800"/>
              <a:buNone/>
              <a:defRPr sz="800"/>
            </a:lvl8pPr>
            <a:lvl9pPr lvl="8" algn="l">
              <a:lnSpc>
                <a:spcPct val="100000"/>
              </a:lnSpc>
              <a:spcBef>
                <a:spcPts val="0"/>
              </a:spcBef>
              <a:spcAft>
                <a:spcPts val="0"/>
              </a:spcAft>
              <a:buSzPts val="800"/>
              <a:buNone/>
              <a:defRPr sz="800"/>
            </a:lvl9pPr>
          </a:lstStyle>
          <a:p/>
        </p:txBody>
      </p:sp>
      <p:sp>
        <p:nvSpPr>
          <p:cNvPr id="453" name="Google Shape;453;p76"/>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p:cSld name="Title and Content_4">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8"/>
          <p:cNvSpPr txBox="1"/>
          <p:nvPr>
            <p:ph type="title"/>
          </p:nvPr>
        </p:nvSpPr>
        <p:spPr>
          <a:xfrm>
            <a:off x="553125" y="518100"/>
            <a:ext cx="11361000" cy="588300"/>
          </a:xfrm>
          <a:prstGeom prst="rect">
            <a:avLst/>
          </a:prstGeom>
          <a:solidFill>
            <a:srgbClr val="000000"/>
          </a:solid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3000"/>
              <a:buFont typeface="Arial"/>
              <a:buNone/>
              <a:defRPr b="0" i="0" sz="30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3">
  <p:cSld name="Title and Content_5">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9"/>
          <p:cNvSpPr txBox="1"/>
          <p:nvPr>
            <p:ph type="title"/>
          </p:nvPr>
        </p:nvSpPr>
        <p:spPr>
          <a:xfrm>
            <a:off x="553125" y="518100"/>
            <a:ext cx="11361000" cy="588300"/>
          </a:xfrm>
          <a:prstGeom prst="rect">
            <a:avLst/>
          </a:prstGeom>
          <a:solidFill>
            <a:srgbClr val="000000"/>
          </a:solid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3000"/>
              <a:buFont typeface="Arial"/>
              <a:buNone/>
              <a:defRPr b="0" i="0" sz="30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p:cSld name="Title and Content_6">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10"/>
          <p:cNvSpPr txBox="1"/>
          <p:nvPr>
            <p:ph type="title"/>
          </p:nvPr>
        </p:nvSpPr>
        <p:spPr>
          <a:xfrm>
            <a:off x="553125" y="518100"/>
            <a:ext cx="11361000" cy="588300"/>
          </a:xfrm>
          <a:prstGeom prst="rect">
            <a:avLst/>
          </a:prstGeom>
          <a:solidFill>
            <a:srgbClr val="000000"/>
          </a:solid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3000"/>
              <a:buFont typeface="Arial"/>
              <a:buNone/>
              <a:defRPr b="0" i="0" sz="30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6.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9.png"/><Relationship Id="rId3" Type="http://schemas.openxmlformats.org/officeDocument/2006/relationships/slideLayout" Target="../slideLayouts/slideLayout16.xml"/><Relationship Id="rId4" Type="http://schemas.openxmlformats.org/officeDocument/2006/relationships/slideLayout" Target="../slideLayouts/slideLayout17.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5.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9.png"/><Relationship Id="rId3" Type="http://schemas.openxmlformats.org/officeDocument/2006/relationships/slideLayout" Target="../slideLayouts/slideLayout25.xml"/><Relationship Id="rId4" Type="http://schemas.openxmlformats.org/officeDocument/2006/relationships/slideLayout" Target="../slideLayouts/slideLayout26.xml"/><Relationship Id="rId10" Type="http://schemas.openxmlformats.org/officeDocument/2006/relationships/theme" Target="../theme/theme8.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2" Type="http://schemas.openxmlformats.org/officeDocument/2006/relationships/theme" Target="../theme/theme3.xml"/><Relationship Id="rId9" Type="http://schemas.openxmlformats.org/officeDocument/2006/relationships/slideLayout" Target="../slideLayouts/slideLayout3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1.xml"/><Relationship Id="rId10" Type="http://schemas.openxmlformats.org/officeDocument/2006/relationships/slideLayout" Target="../slideLayouts/slideLayout50.xml"/><Relationship Id="rId13" Type="http://schemas.openxmlformats.org/officeDocument/2006/relationships/theme" Target="../theme/theme2.xml"/><Relationship Id="rId12" Type="http://schemas.openxmlformats.org/officeDocument/2006/relationships/slideLayout" Target="../slideLayouts/slideLayout52.xml"/><Relationship Id="rId1" Type="http://schemas.openxmlformats.org/officeDocument/2006/relationships/image" Target="../media/image23.png"/><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theme" Target="../theme/theme9.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11" Type="http://schemas.openxmlformats.org/officeDocument/2006/relationships/theme" Target="../theme/theme7.xml"/><Relationship Id="rId10" Type="http://schemas.openxmlformats.org/officeDocument/2006/relationships/slideLayout" Target="../slideLayouts/slideLayout68.xml"/><Relationship Id="rId1" Type="http://schemas.openxmlformats.org/officeDocument/2006/relationships/image" Target="../media/image23.png"/><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 name="Shape 26"/>
        <p:cNvGrpSpPr/>
        <p:nvPr/>
      </p:nvGrpSpPr>
      <p:grpSpPr>
        <a:xfrm>
          <a:off x="0" y="0"/>
          <a:ext cx="0" cy="0"/>
          <a:chOff x="0" y="0"/>
          <a:chExt cx="0" cy="0"/>
        </a:xfrm>
      </p:grpSpPr>
      <p:pic>
        <p:nvPicPr>
          <p:cNvPr id="27" name="Google Shape;27;p11"/>
          <p:cNvPicPr preferRelativeResize="0"/>
          <p:nvPr/>
        </p:nvPicPr>
        <p:blipFill rotWithShape="1">
          <a:blip r:embed="rId1">
            <a:alphaModFix/>
          </a:blip>
          <a:srcRect b="0" l="0" r="0" t="0"/>
          <a:stretch/>
        </p:blipFill>
        <p:spPr>
          <a:xfrm>
            <a:off x="0" y="0"/>
            <a:ext cx="12191144" cy="6857519"/>
          </a:xfrm>
          <a:prstGeom prst="rect">
            <a:avLst/>
          </a:prstGeom>
          <a:noFill/>
          <a:ln>
            <a:noFill/>
          </a:ln>
        </p:spPr>
      </p:pic>
      <p:sp>
        <p:nvSpPr>
          <p:cNvPr id="28" name="Google Shape;28;p11"/>
          <p:cNvSpPr txBox="1"/>
          <p:nvPr>
            <p:ph type="title"/>
          </p:nvPr>
        </p:nvSpPr>
        <p:spPr>
          <a:xfrm>
            <a:off x="487598" y="364124"/>
            <a:ext cx="10727100" cy="3585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800"/>
              <a:buFont typeface="Arial"/>
              <a:buNone/>
              <a:defRPr b="1" i="0" sz="2200" u="none" cap="none" strike="noStrike">
                <a:solidFill>
                  <a:schemeClr val="lt1"/>
                </a:solidFill>
                <a:latin typeface="Montserrat SemiBold"/>
                <a:ea typeface="Montserrat SemiBold"/>
                <a:cs typeface="Montserrat SemiBold"/>
                <a:sym typeface="Montserrat SemiBold"/>
              </a:defRPr>
            </a:lvl1pPr>
            <a:lvl2pPr lvl="1"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29" name="Google Shape;29;p11"/>
          <p:cNvSpPr txBox="1"/>
          <p:nvPr>
            <p:ph idx="1" type="body"/>
          </p:nvPr>
        </p:nvSpPr>
        <p:spPr>
          <a:xfrm>
            <a:off x="1497248" y="2459425"/>
            <a:ext cx="9161700" cy="19839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800"/>
              <a:buFont typeface="Arial"/>
              <a:buNone/>
              <a:defRPr b="0" i="0" sz="1200" u="none" cap="none" strike="noStrike">
                <a:solidFill>
                  <a:srgbClr val="231F20"/>
                </a:solidFill>
                <a:latin typeface="Montserrat"/>
                <a:ea typeface="Montserrat"/>
                <a:cs typeface="Montserrat"/>
                <a:sym typeface="Montserrat"/>
              </a:defRPr>
            </a:lvl1pPr>
            <a:lvl2pPr indent="-228600" lvl="1" marL="914400"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9pPr>
          </a:lstStyle>
          <a:p/>
        </p:txBody>
      </p:sp>
      <p:sp>
        <p:nvSpPr>
          <p:cNvPr id="30" name="Google Shape;30;p11"/>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8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31" name="Google Shape;31;p11"/>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8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32" name="Google Shape;32;p11"/>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sz="800">
              <a:solidFill>
                <a:srgbClr val="000000"/>
              </a:solidFill>
            </a:endParaRPr>
          </a:p>
        </p:txBody>
      </p:sp>
    </p:spTree>
  </p:cSld>
  <p:clrMap accent1="accent1" accent2="accent2" accent3="accent3" accent4="accent4" accent5="accent5" accent6="accent6" bg1="lt1" bg2="dk2" tx1="dk1" tx2="lt2" folHlink="folHlink" hlink="hlink"/>
  <p:sldLayoutIdLst>
    <p:sldLayoutId id="2147483657" r:id="rId2"/>
    <p:sldLayoutId id="2147483658" r:id="rId3"/>
    <p:sldLayoutId id="2147483659" r:id="rId4"/>
    <p:sldLayoutId id="2147483660" r:id="rId5"/>
    <p:sldLayoutId id="2147483661" r:id="rId6"/>
    <p:sldLayoutId id="2147483662"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 name="Shape 72"/>
        <p:cNvGrpSpPr/>
        <p:nvPr/>
      </p:nvGrpSpPr>
      <p:grpSpPr>
        <a:xfrm>
          <a:off x="0" y="0"/>
          <a:ext cx="0" cy="0"/>
          <a:chOff x="0" y="0"/>
          <a:chExt cx="0" cy="0"/>
        </a:xfrm>
      </p:grpSpPr>
      <p:pic>
        <p:nvPicPr>
          <p:cNvPr id="73" name="Google Shape;73;p18"/>
          <p:cNvPicPr preferRelativeResize="0"/>
          <p:nvPr/>
        </p:nvPicPr>
        <p:blipFill rotWithShape="1">
          <a:blip r:embed="rId1">
            <a:alphaModFix/>
          </a:blip>
          <a:srcRect b="0" l="0" r="0" t="0"/>
          <a:stretch/>
        </p:blipFill>
        <p:spPr>
          <a:xfrm>
            <a:off x="0" y="0"/>
            <a:ext cx="12190294" cy="6857037"/>
          </a:xfrm>
          <a:prstGeom prst="rect">
            <a:avLst/>
          </a:prstGeom>
          <a:noFill/>
          <a:ln>
            <a:noFill/>
          </a:ln>
        </p:spPr>
      </p:pic>
      <p:sp>
        <p:nvSpPr>
          <p:cNvPr id="74" name="Google Shape;74;p18"/>
          <p:cNvSpPr/>
          <p:nvPr/>
        </p:nvSpPr>
        <p:spPr>
          <a:xfrm>
            <a:off x="10466459" y="6325625"/>
            <a:ext cx="123058" cy="172436"/>
          </a:xfrm>
          <a:custGeom>
            <a:rect b="b" l="l" r="r" t="t"/>
            <a:pathLst>
              <a:path extrusionOk="0" h="283845" w="202565">
                <a:moveTo>
                  <a:pt x="202307" y="0"/>
                </a:moveTo>
                <a:lnTo>
                  <a:pt x="150351" y="0"/>
                </a:lnTo>
                <a:lnTo>
                  <a:pt x="0" y="241961"/>
                </a:lnTo>
                <a:lnTo>
                  <a:pt x="25957" y="283457"/>
                </a:lnTo>
                <a:lnTo>
                  <a:pt x="202307" y="0"/>
                </a:lnTo>
                <a:close/>
              </a:path>
            </a:pathLst>
          </a:custGeom>
          <a:solidFill>
            <a:srgbClr val="FBB01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75" name="Google Shape;75;p18"/>
          <p:cNvSpPr/>
          <p:nvPr/>
        </p:nvSpPr>
        <p:spPr>
          <a:xfrm>
            <a:off x="10497946" y="6325627"/>
            <a:ext cx="154690" cy="222585"/>
          </a:xfrm>
          <a:custGeom>
            <a:rect b="b" l="l" r="r" t="t"/>
            <a:pathLst>
              <a:path extrusionOk="0" h="366395" w="254634">
                <a:moveTo>
                  <a:pt x="254233" y="0"/>
                </a:moveTo>
                <a:lnTo>
                  <a:pt x="202307" y="0"/>
                </a:lnTo>
                <a:lnTo>
                  <a:pt x="0" y="324922"/>
                </a:lnTo>
                <a:lnTo>
                  <a:pt x="25957" y="366386"/>
                </a:lnTo>
                <a:lnTo>
                  <a:pt x="254233" y="0"/>
                </a:lnTo>
                <a:close/>
              </a:path>
            </a:pathLst>
          </a:custGeom>
          <a:solidFill>
            <a:srgbClr val="0094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76" name="Google Shape;76;p18"/>
          <p:cNvSpPr/>
          <p:nvPr/>
        </p:nvSpPr>
        <p:spPr>
          <a:xfrm>
            <a:off x="10529433" y="6325623"/>
            <a:ext cx="186323" cy="273119"/>
          </a:xfrm>
          <a:custGeom>
            <a:rect b="b" l="l" r="r" t="t"/>
            <a:pathLst>
              <a:path extrusionOk="0" h="449579" w="306705">
                <a:moveTo>
                  <a:pt x="306147" y="0"/>
                </a:moveTo>
                <a:lnTo>
                  <a:pt x="254233" y="0"/>
                </a:lnTo>
                <a:lnTo>
                  <a:pt x="0" y="407861"/>
                </a:lnTo>
                <a:lnTo>
                  <a:pt x="25957" y="449358"/>
                </a:lnTo>
                <a:lnTo>
                  <a:pt x="306147"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77" name="Google Shape;77;p18"/>
          <p:cNvSpPr/>
          <p:nvPr/>
        </p:nvSpPr>
        <p:spPr>
          <a:xfrm>
            <a:off x="10560919" y="6325625"/>
            <a:ext cx="217570" cy="323655"/>
          </a:xfrm>
          <a:custGeom>
            <a:rect b="b" l="l" r="r" t="t"/>
            <a:pathLst>
              <a:path extrusionOk="0" h="532765" w="358140">
                <a:moveTo>
                  <a:pt x="358072" y="0"/>
                </a:moveTo>
                <a:lnTo>
                  <a:pt x="306147" y="0"/>
                </a:lnTo>
                <a:lnTo>
                  <a:pt x="0" y="490854"/>
                </a:lnTo>
                <a:lnTo>
                  <a:pt x="25957" y="532318"/>
                </a:lnTo>
                <a:lnTo>
                  <a:pt x="358072"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78" name="Google Shape;78;p18"/>
          <p:cNvSpPr/>
          <p:nvPr/>
        </p:nvSpPr>
        <p:spPr>
          <a:xfrm>
            <a:off x="10199714" y="6198519"/>
            <a:ext cx="361845" cy="476417"/>
          </a:xfrm>
          <a:custGeom>
            <a:rect b="b" l="l" r="r" t="t"/>
            <a:pathLst>
              <a:path extrusionOk="0" h="784225" w="595630">
                <a:moveTo>
                  <a:pt x="283781" y="76"/>
                </a:moveTo>
                <a:lnTo>
                  <a:pt x="231787" y="0"/>
                </a:lnTo>
                <a:lnTo>
                  <a:pt x="12" y="370535"/>
                </a:lnTo>
                <a:lnTo>
                  <a:pt x="51930" y="370535"/>
                </a:lnTo>
                <a:lnTo>
                  <a:pt x="283781" y="76"/>
                </a:lnTo>
                <a:close/>
              </a:path>
              <a:path extrusionOk="0" h="784225" w="595630">
                <a:moveTo>
                  <a:pt x="283857" y="783932"/>
                </a:moveTo>
                <a:lnTo>
                  <a:pt x="51917" y="413410"/>
                </a:lnTo>
                <a:lnTo>
                  <a:pt x="0" y="413410"/>
                </a:lnTo>
                <a:lnTo>
                  <a:pt x="231876" y="783869"/>
                </a:lnTo>
                <a:lnTo>
                  <a:pt x="283857" y="783932"/>
                </a:lnTo>
                <a:close/>
              </a:path>
              <a:path extrusionOk="0" h="784225" w="595630">
                <a:moveTo>
                  <a:pt x="387654" y="76"/>
                </a:moveTo>
                <a:lnTo>
                  <a:pt x="335673" y="0"/>
                </a:lnTo>
                <a:lnTo>
                  <a:pt x="103886" y="370535"/>
                </a:lnTo>
                <a:lnTo>
                  <a:pt x="155803" y="370535"/>
                </a:lnTo>
                <a:lnTo>
                  <a:pt x="387654" y="76"/>
                </a:lnTo>
                <a:close/>
              </a:path>
              <a:path extrusionOk="0" h="784225" w="595630">
                <a:moveTo>
                  <a:pt x="387705" y="783945"/>
                </a:moveTo>
                <a:lnTo>
                  <a:pt x="155803" y="413410"/>
                </a:lnTo>
                <a:lnTo>
                  <a:pt x="103886" y="413410"/>
                </a:lnTo>
                <a:lnTo>
                  <a:pt x="335673" y="783945"/>
                </a:lnTo>
                <a:lnTo>
                  <a:pt x="387705" y="783945"/>
                </a:lnTo>
                <a:close/>
              </a:path>
              <a:path extrusionOk="0" h="784225" w="595630">
                <a:moveTo>
                  <a:pt x="491515" y="76"/>
                </a:moveTo>
                <a:lnTo>
                  <a:pt x="439508" y="0"/>
                </a:lnTo>
                <a:lnTo>
                  <a:pt x="207733" y="370535"/>
                </a:lnTo>
                <a:lnTo>
                  <a:pt x="259638" y="370535"/>
                </a:lnTo>
                <a:lnTo>
                  <a:pt x="491515" y="76"/>
                </a:lnTo>
                <a:close/>
              </a:path>
              <a:path extrusionOk="0" h="784225" w="595630">
                <a:moveTo>
                  <a:pt x="491540" y="783945"/>
                </a:moveTo>
                <a:lnTo>
                  <a:pt x="259651" y="413410"/>
                </a:lnTo>
                <a:lnTo>
                  <a:pt x="207721" y="413410"/>
                </a:lnTo>
                <a:lnTo>
                  <a:pt x="439585" y="783831"/>
                </a:lnTo>
                <a:lnTo>
                  <a:pt x="491540" y="783945"/>
                </a:lnTo>
                <a:close/>
              </a:path>
              <a:path extrusionOk="0" h="784225" w="595630">
                <a:moveTo>
                  <a:pt x="595312" y="783945"/>
                </a:moveTo>
                <a:lnTo>
                  <a:pt x="363486" y="413410"/>
                </a:lnTo>
                <a:lnTo>
                  <a:pt x="311569" y="413410"/>
                </a:lnTo>
                <a:lnTo>
                  <a:pt x="543433" y="783831"/>
                </a:lnTo>
                <a:lnTo>
                  <a:pt x="595312" y="783945"/>
                </a:lnTo>
                <a:close/>
              </a:path>
              <a:path extrusionOk="0" h="784225" w="595630">
                <a:moveTo>
                  <a:pt x="595350" y="76"/>
                </a:moveTo>
                <a:lnTo>
                  <a:pt x="543356" y="0"/>
                </a:lnTo>
                <a:lnTo>
                  <a:pt x="311569" y="370535"/>
                </a:lnTo>
                <a:lnTo>
                  <a:pt x="363486" y="370535"/>
                </a:lnTo>
                <a:lnTo>
                  <a:pt x="595350" y="76"/>
                </a:lnTo>
                <a:close/>
              </a:path>
            </a:pathLst>
          </a:custGeom>
          <a:solidFill>
            <a:srgbClr val="221F1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79" name="Google Shape;79;p18"/>
          <p:cNvSpPr/>
          <p:nvPr/>
        </p:nvSpPr>
        <p:spPr>
          <a:xfrm>
            <a:off x="10858111" y="6326745"/>
            <a:ext cx="1107524" cy="233386"/>
          </a:xfrm>
          <a:custGeom>
            <a:rect b="b" l="l" r="r" t="t"/>
            <a:pathLst>
              <a:path extrusionOk="0" h="384175" w="1823084">
                <a:moveTo>
                  <a:pt x="73442" y="41"/>
                </a:moveTo>
                <a:lnTo>
                  <a:pt x="0" y="41"/>
                </a:lnTo>
                <a:lnTo>
                  <a:pt x="0" y="383642"/>
                </a:lnTo>
                <a:lnTo>
                  <a:pt x="87683" y="383642"/>
                </a:lnTo>
                <a:lnTo>
                  <a:pt x="87683" y="150717"/>
                </a:lnTo>
                <a:lnTo>
                  <a:pt x="196823" y="150717"/>
                </a:lnTo>
                <a:lnTo>
                  <a:pt x="73442" y="41"/>
                </a:lnTo>
                <a:close/>
              </a:path>
              <a:path extrusionOk="0" h="384175" w="1823084">
                <a:moveTo>
                  <a:pt x="196823" y="150717"/>
                </a:moveTo>
                <a:lnTo>
                  <a:pt x="87683" y="150717"/>
                </a:lnTo>
                <a:lnTo>
                  <a:pt x="278912" y="383642"/>
                </a:lnTo>
                <a:lnTo>
                  <a:pt x="351821" y="383642"/>
                </a:lnTo>
                <a:lnTo>
                  <a:pt x="351821" y="232924"/>
                </a:lnTo>
                <a:lnTo>
                  <a:pt x="264138" y="232924"/>
                </a:lnTo>
                <a:lnTo>
                  <a:pt x="196823" y="150717"/>
                </a:lnTo>
                <a:close/>
              </a:path>
              <a:path extrusionOk="0" h="384175" w="1823084">
                <a:moveTo>
                  <a:pt x="351821" y="41"/>
                </a:moveTo>
                <a:lnTo>
                  <a:pt x="264138" y="41"/>
                </a:lnTo>
                <a:lnTo>
                  <a:pt x="264138" y="232924"/>
                </a:lnTo>
                <a:lnTo>
                  <a:pt x="351821" y="232924"/>
                </a:lnTo>
                <a:lnTo>
                  <a:pt x="351821" y="41"/>
                </a:lnTo>
                <a:close/>
              </a:path>
              <a:path extrusionOk="0" h="384175" w="1823084">
                <a:moveTo>
                  <a:pt x="531544" y="41"/>
                </a:moveTo>
                <a:lnTo>
                  <a:pt x="442771" y="41"/>
                </a:lnTo>
                <a:lnTo>
                  <a:pt x="442771" y="383642"/>
                </a:lnTo>
                <a:lnTo>
                  <a:pt x="531544" y="383642"/>
                </a:lnTo>
                <a:lnTo>
                  <a:pt x="531544" y="41"/>
                </a:lnTo>
                <a:close/>
              </a:path>
              <a:path extrusionOk="0" h="384175" w="1823084">
                <a:moveTo>
                  <a:pt x="788541" y="41"/>
                </a:moveTo>
                <a:lnTo>
                  <a:pt x="622609" y="41"/>
                </a:lnTo>
                <a:lnTo>
                  <a:pt x="622609" y="383642"/>
                </a:lnTo>
                <a:lnTo>
                  <a:pt x="711391" y="383642"/>
                </a:lnTo>
                <a:lnTo>
                  <a:pt x="711391" y="278022"/>
                </a:lnTo>
                <a:lnTo>
                  <a:pt x="788541" y="278022"/>
                </a:lnTo>
                <a:lnTo>
                  <a:pt x="845213" y="271810"/>
                </a:lnTo>
                <a:lnTo>
                  <a:pt x="891444" y="253840"/>
                </a:lnTo>
                <a:lnTo>
                  <a:pt x="925996" y="225112"/>
                </a:lnTo>
                <a:lnTo>
                  <a:pt x="936999" y="205543"/>
                </a:lnTo>
                <a:lnTo>
                  <a:pt x="783599" y="205543"/>
                </a:lnTo>
                <a:lnTo>
                  <a:pt x="783599" y="205407"/>
                </a:lnTo>
                <a:lnTo>
                  <a:pt x="711276" y="205407"/>
                </a:lnTo>
                <a:lnTo>
                  <a:pt x="711276" y="72364"/>
                </a:lnTo>
                <a:lnTo>
                  <a:pt x="936716" y="72364"/>
                </a:lnTo>
                <a:lnTo>
                  <a:pt x="925996" y="53216"/>
                </a:lnTo>
                <a:lnTo>
                  <a:pt x="891444" y="24404"/>
                </a:lnTo>
                <a:lnTo>
                  <a:pt x="845213" y="6404"/>
                </a:lnTo>
                <a:lnTo>
                  <a:pt x="788541" y="188"/>
                </a:lnTo>
                <a:lnTo>
                  <a:pt x="788541" y="41"/>
                </a:lnTo>
                <a:close/>
              </a:path>
              <a:path extrusionOk="0" h="384175" w="1823084">
                <a:moveTo>
                  <a:pt x="936716" y="72364"/>
                </a:moveTo>
                <a:lnTo>
                  <a:pt x="783599" y="72364"/>
                </a:lnTo>
                <a:lnTo>
                  <a:pt x="819245" y="76877"/>
                </a:lnTo>
                <a:lnTo>
                  <a:pt x="844774" y="89972"/>
                </a:lnTo>
                <a:lnTo>
                  <a:pt x="860130" y="110985"/>
                </a:lnTo>
                <a:lnTo>
                  <a:pt x="865261" y="139252"/>
                </a:lnTo>
                <a:lnTo>
                  <a:pt x="860130" y="167178"/>
                </a:lnTo>
                <a:lnTo>
                  <a:pt x="844774" y="188013"/>
                </a:lnTo>
                <a:lnTo>
                  <a:pt x="819245" y="201041"/>
                </a:lnTo>
                <a:lnTo>
                  <a:pt x="783599" y="205543"/>
                </a:lnTo>
                <a:lnTo>
                  <a:pt x="936999" y="205543"/>
                </a:lnTo>
                <a:lnTo>
                  <a:pt x="947635" y="186628"/>
                </a:lnTo>
                <a:lnTo>
                  <a:pt x="955122" y="139388"/>
                </a:lnTo>
                <a:lnTo>
                  <a:pt x="947635" y="91868"/>
                </a:lnTo>
                <a:lnTo>
                  <a:pt x="936716" y="72364"/>
                </a:lnTo>
                <a:close/>
              </a:path>
              <a:path extrusionOk="0" h="384175" w="1823084">
                <a:moveTo>
                  <a:pt x="1192434" y="0"/>
                </a:moveTo>
                <a:lnTo>
                  <a:pt x="1018157" y="0"/>
                </a:lnTo>
                <a:lnTo>
                  <a:pt x="1018157" y="383600"/>
                </a:lnTo>
                <a:lnTo>
                  <a:pt x="1192434" y="383600"/>
                </a:lnTo>
                <a:lnTo>
                  <a:pt x="1243663" y="379072"/>
                </a:lnTo>
                <a:lnTo>
                  <a:pt x="1289247" y="365897"/>
                </a:lnTo>
                <a:lnTo>
                  <a:pt x="1328372" y="344687"/>
                </a:lnTo>
                <a:lnTo>
                  <a:pt x="1360222" y="316058"/>
                </a:lnTo>
                <a:lnTo>
                  <a:pt x="1363820" y="310692"/>
                </a:lnTo>
                <a:lnTo>
                  <a:pt x="1106929" y="310692"/>
                </a:lnTo>
                <a:lnTo>
                  <a:pt x="1106929" y="72877"/>
                </a:lnTo>
                <a:lnTo>
                  <a:pt x="1363812" y="72877"/>
                </a:lnTo>
                <a:lnTo>
                  <a:pt x="1360222" y="67523"/>
                </a:lnTo>
                <a:lnTo>
                  <a:pt x="1328372" y="38900"/>
                </a:lnTo>
                <a:lnTo>
                  <a:pt x="1289247" y="17697"/>
                </a:lnTo>
                <a:lnTo>
                  <a:pt x="1243663" y="4526"/>
                </a:lnTo>
                <a:lnTo>
                  <a:pt x="1192434" y="0"/>
                </a:lnTo>
                <a:close/>
              </a:path>
              <a:path extrusionOk="0" h="384175" w="1823084">
                <a:moveTo>
                  <a:pt x="1363812" y="72877"/>
                </a:moveTo>
                <a:lnTo>
                  <a:pt x="1188005" y="72877"/>
                </a:lnTo>
                <a:lnTo>
                  <a:pt x="1239871" y="81133"/>
                </a:lnTo>
                <a:lnTo>
                  <a:pt x="1279633" y="104801"/>
                </a:lnTo>
                <a:lnTo>
                  <a:pt x="1305099" y="142235"/>
                </a:lnTo>
                <a:lnTo>
                  <a:pt x="1314075" y="191784"/>
                </a:lnTo>
                <a:lnTo>
                  <a:pt x="1305089" y="241338"/>
                </a:lnTo>
                <a:lnTo>
                  <a:pt x="1279606" y="278771"/>
                </a:lnTo>
                <a:lnTo>
                  <a:pt x="1239840" y="302437"/>
                </a:lnTo>
                <a:lnTo>
                  <a:pt x="1188005" y="310692"/>
                </a:lnTo>
                <a:lnTo>
                  <a:pt x="1363820" y="310692"/>
                </a:lnTo>
                <a:lnTo>
                  <a:pt x="1383981" y="280622"/>
                </a:lnTo>
                <a:lnTo>
                  <a:pt x="1398835" y="238993"/>
                </a:lnTo>
                <a:lnTo>
                  <a:pt x="1403967" y="191784"/>
                </a:lnTo>
                <a:lnTo>
                  <a:pt x="1398835" y="144578"/>
                </a:lnTo>
                <a:lnTo>
                  <a:pt x="1383981" y="102953"/>
                </a:lnTo>
                <a:lnTo>
                  <a:pt x="1363812" y="72877"/>
                </a:lnTo>
                <a:close/>
              </a:path>
              <a:path extrusionOk="0" h="384175" w="1823084">
                <a:moveTo>
                  <a:pt x="1658127" y="146"/>
                </a:moveTo>
                <a:lnTo>
                  <a:pt x="1470782" y="146"/>
                </a:lnTo>
                <a:lnTo>
                  <a:pt x="1470782" y="383642"/>
                </a:lnTo>
                <a:lnTo>
                  <a:pt x="1669132" y="383642"/>
                </a:lnTo>
                <a:lnTo>
                  <a:pt x="1723806" y="379121"/>
                </a:lnTo>
                <a:lnTo>
                  <a:pt x="1766699" y="365891"/>
                </a:lnTo>
                <a:lnTo>
                  <a:pt x="1797599" y="344454"/>
                </a:lnTo>
                <a:lnTo>
                  <a:pt x="1815294" y="316869"/>
                </a:lnTo>
                <a:lnTo>
                  <a:pt x="1662556" y="316869"/>
                </a:lnTo>
                <a:lnTo>
                  <a:pt x="1559010" y="316754"/>
                </a:lnTo>
                <a:lnTo>
                  <a:pt x="1559010" y="221961"/>
                </a:lnTo>
                <a:lnTo>
                  <a:pt x="1805264" y="221961"/>
                </a:lnTo>
                <a:lnTo>
                  <a:pt x="1803523" y="218613"/>
                </a:lnTo>
                <a:lnTo>
                  <a:pt x="1781411" y="197967"/>
                </a:lnTo>
                <a:lnTo>
                  <a:pt x="1752637" y="184266"/>
                </a:lnTo>
                <a:lnTo>
                  <a:pt x="1752417" y="184161"/>
                </a:lnTo>
                <a:lnTo>
                  <a:pt x="1752683" y="184161"/>
                </a:lnTo>
                <a:lnTo>
                  <a:pt x="1774002" y="169354"/>
                </a:lnTo>
                <a:lnTo>
                  <a:pt x="1783668" y="157440"/>
                </a:lnTo>
                <a:lnTo>
                  <a:pt x="1559010" y="157440"/>
                </a:lnTo>
                <a:lnTo>
                  <a:pt x="1559010" y="66888"/>
                </a:lnTo>
                <a:lnTo>
                  <a:pt x="1795912" y="66888"/>
                </a:lnTo>
                <a:lnTo>
                  <a:pt x="1794157" y="59110"/>
                </a:lnTo>
                <a:lnTo>
                  <a:pt x="1766718" y="27622"/>
                </a:lnTo>
                <a:lnTo>
                  <a:pt x="1721292" y="7332"/>
                </a:lnTo>
                <a:lnTo>
                  <a:pt x="1658127" y="146"/>
                </a:lnTo>
                <a:close/>
              </a:path>
              <a:path extrusionOk="0" h="384175" w="1823084">
                <a:moveTo>
                  <a:pt x="1805264" y="221961"/>
                </a:moveTo>
                <a:lnTo>
                  <a:pt x="1662556" y="221961"/>
                </a:lnTo>
                <a:lnTo>
                  <a:pt x="1693026" y="224867"/>
                </a:lnTo>
                <a:lnTo>
                  <a:pt x="1715171" y="233685"/>
                </a:lnTo>
                <a:lnTo>
                  <a:pt x="1728683" y="248567"/>
                </a:lnTo>
                <a:lnTo>
                  <a:pt x="1733256" y="269667"/>
                </a:lnTo>
                <a:lnTo>
                  <a:pt x="1728683" y="290692"/>
                </a:lnTo>
                <a:lnTo>
                  <a:pt x="1715171" y="305401"/>
                </a:lnTo>
                <a:lnTo>
                  <a:pt x="1693026" y="314044"/>
                </a:lnTo>
                <a:lnTo>
                  <a:pt x="1662556" y="316869"/>
                </a:lnTo>
                <a:lnTo>
                  <a:pt x="1815294" y="316869"/>
                </a:lnTo>
                <a:lnTo>
                  <a:pt x="1816294" y="315311"/>
                </a:lnTo>
                <a:lnTo>
                  <a:pt x="1822572" y="278965"/>
                </a:lnTo>
                <a:lnTo>
                  <a:pt x="1817621" y="245734"/>
                </a:lnTo>
                <a:lnTo>
                  <a:pt x="1805264" y="221961"/>
                </a:lnTo>
                <a:close/>
              </a:path>
              <a:path extrusionOk="0" h="384175" w="1823084">
                <a:moveTo>
                  <a:pt x="1752417" y="184161"/>
                </a:moveTo>
                <a:lnTo>
                  <a:pt x="1752575" y="184237"/>
                </a:lnTo>
                <a:lnTo>
                  <a:pt x="1752417" y="184161"/>
                </a:lnTo>
                <a:close/>
              </a:path>
              <a:path extrusionOk="0" h="384175" w="1823084">
                <a:moveTo>
                  <a:pt x="1752575" y="184237"/>
                </a:moveTo>
                <a:close/>
              </a:path>
              <a:path extrusionOk="0" h="384175" w="1823084">
                <a:moveTo>
                  <a:pt x="1752683" y="184161"/>
                </a:moveTo>
                <a:lnTo>
                  <a:pt x="1752417" y="184161"/>
                </a:lnTo>
                <a:lnTo>
                  <a:pt x="1752575" y="184237"/>
                </a:lnTo>
                <a:close/>
              </a:path>
              <a:path extrusionOk="0" h="384175" w="1823084">
                <a:moveTo>
                  <a:pt x="1795912" y="66888"/>
                </a:moveTo>
                <a:lnTo>
                  <a:pt x="1559010" y="66888"/>
                </a:lnTo>
                <a:lnTo>
                  <a:pt x="1647237" y="66992"/>
                </a:lnTo>
                <a:lnTo>
                  <a:pt x="1675939" y="69778"/>
                </a:lnTo>
                <a:lnTo>
                  <a:pt x="1696889" y="78167"/>
                </a:lnTo>
                <a:lnTo>
                  <a:pt x="1709724" y="92207"/>
                </a:lnTo>
                <a:lnTo>
                  <a:pt x="1714083" y="111944"/>
                </a:lnTo>
                <a:lnTo>
                  <a:pt x="1709724" y="131766"/>
                </a:lnTo>
                <a:lnTo>
                  <a:pt x="1696889" y="145992"/>
                </a:lnTo>
                <a:lnTo>
                  <a:pt x="1675939" y="154569"/>
                </a:lnTo>
                <a:lnTo>
                  <a:pt x="1647237" y="157440"/>
                </a:lnTo>
                <a:lnTo>
                  <a:pt x="1783668" y="157440"/>
                </a:lnTo>
                <a:lnTo>
                  <a:pt x="1790161" y="149437"/>
                </a:lnTo>
                <a:lnTo>
                  <a:pt x="1800213" y="125842"/>
                </a:lnTo>
                <a:lnTo>
                  <a:pt x="1803358" y="99892"/>
                </a:lnTo>
                <a:lnTo>
                  <a:pt x="1795912" y="66888"/>
                </a:lnTo>
                <a:close/>
              </a:path>
            </a:pathLst>
          </a:custGeom>
          <a:solidFill>
            <a:srgbClr val="221F1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80" name="Google Shape;80;p18"/>
          <p:cNvPicPr preferRelativeResize="0"/>
          <p:nvPr/>
        </p:nvPicPr>
        <p:blipFill rotWithShape="1">
          <a:blip r:embed="rId2">
            <a:alphaModFix/>
          </a:blip>
          <a:srcRect b="0" l="0" r="0" t="0"/>
          <a:stretch/>
        </p:blipFill>
        <p:spPr>
          <a:xfrm>
            <a:off x="10857710" y="6610574"/>
            <a:ext cx="1101240" cy="120253"/>
          </a:xfrm>
          <a:prstGeom prst="rect">
            <a:avLst/>
          </a:prstGeom>
          <a:noFill/>
          <a:ln>
            <a:noFill/>
          </a:ln>
        </p:spPr>
      </p:pic>
      <p:sp>
        <p:nvSpPr>
          <p:cNvPr id="81" name="Google Shape;81;p18"/>
          <p:cNvSpPr/>
          <p:nvPr/>
        </p:nvSpPr>
        <p:spPr>
          <a:xfrm>
            <a:off x="3175" y="6409875"/>
            <a:ext cx="9840801" cy="70209"/>
          </a:xfrm>
          <a:custGeom>
            <a:rect b="b" l="l" r="r" t="t"/>
            <a:pathLst>
              <a:path extrusionOk="0" h="115570" w="16198850">
                <a:moveTo>
                  <a:pt x="16198459" y="0"/>
                </a:moveTo>
                <a:lnTo>
                  <a:pt x="0" y="0"/>
                </a:lnTo>
                <a:lnTo>
                  <a:pt x="0" y="115179"/>
                </a:lnTo>
                <a:lnTo>
                  <a:pt x="16198459" y="115179"/>
                </a:lnTo>
                <a:lnTo>
                  <a:pt x="16198459" y="0"/>
                </a:lnTo>
                <a:close/>
              </a:path>
            </a:pathLst>
          </a:custGeom>
          <a:solidFill>
            <a:srgbClr val="124F8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82" name="Google Shape;82;p18"/>
          <p:cNvSpPr txBox="1"/>
          <p:nvPr>
            <p:ph type="title"/>
          </p:nvPr>
        </p:nvSpPr>
        <p:spPr>
          <a:xfrm>
            <a:off x="432935" y="440795"/>
            <a:ext cx="9792300" cy="3204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800"/>
              <a:buFont typeface="Arial"/>
              <a:buNone/>
              <a:defRPr b="0" i="0" sz="2000" u="none" cap="none" strike="noStrike">
                <a:solidFill>
                  <a:schemeClr val="lt1"/>
                </a:solidFill>
                <a:latin typeface="Montserrat"/>
                <a:ea typeface="Montserrat"/>
                <a:cs typeface="Montserrat"/>
                <a:sym typeface="Montserrat"/>
              </a:defRPr>
            </a:lvl1pPr>
            <a:lvl2pPr lvl="1"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83" name="Google Shape;83;p18"/>
          <p:cNvSpPr txBox="1"/>
          <p:nvPr>
            <p:ph idx="1" type="body"/>
          </p:nvPr>
        </p:nvSpPr>
        <p:spPr>
          <a:xfrm>
            <a:off x="609600" y="1577340"/>
            <a:ext cx="10972800" cy="4526400"/>
          </a:xfrm>
          <a:prstGeom prst="rect">
            <a:avLst/>
          </a:prstGeom>
          <a:noFill/>
          <a:ln>
            <a:noFill/>
          </a:ln>
        </p:spPr>
        <p:txBody>
          <a:bodyPr anchorCtr="0" anchor="t" bIns="0" lIns="0" spcFirstLastPara="1" rIns="0" wrap="square" tIns="0">
            <a:spAutoFit/>
          </a:bodyPr>
          <a:lstStyle>
            <a:lvl1pPr indent="-228600" lvl="0" marL="4572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1pPr>
            <a:lvl2pPr indent="-228600" lvl="1" marL="9144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2pPr>
            <a:lvl3pPr indent="-228600" lvl="2" marL="13716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3pPr>
            <a:lvl4pPr indent="-228600" lvl="3" marL="18288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6pPr>
            <a:lvl7pPr indent="-228600" lvl="6" marL="32004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7pPr>
            <a:lvl8pPr indent="-228600" lvl="7" marL="36576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8pPr>
            <a:lvl9pPr indent="-228600" lvl="8" marL="41148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9pPr>
          </a:lstStyle>
          <a:p/>
        </p:txBody>
      </p:sp>
      <p:sp>
        <p:nvSpPr>
          <p:cNvPr id="84" name="Google Shape;84;p18"/>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800"/>
              <a:buFont typeface="Arial"/>
              <a:buNone/>
              <a:defRPr b="0" i="0" sz="11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85" name="Google Shape;85;p18"/>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800"/>
              <a:buFont typeface="Arial"/>
              <a:buNone/>
              <a:defRPr b="0" i="0" sz="11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86" name="Google Shape;86;p18"/>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sz="800">
              <a:solidFill>
                <a:srgbClr val="000000"/>
              </a:solidFill>
            </a:endParaRPr>
          </a:p>
        </p:txBody>
      </p:sp>
    </p:spTree>
  </p:cSld>
  <p:clrMap accent1="accent1" accent2="accent2" accent3="accent3" accent4="accent4" accent5="accent5" accent6="accent6" bg1="lt1" bg2="dk2" tx1="dk1" tx2="lt2" folHlink="folHlink" hlink="hlink"/>
  <p:sldLayoutIdLst>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 name="Shape 141"/>
        <p:cNvGrpSpPr/>
        <p:nvPr/>
      </p:nvGrpSpPr>
      <p:grpSpPr>
        <a:xfrm>
          <a:off x="0" y="0"/>
          <a:ext cx="0" cy="0"/>
          <a:chOff x="0" y="0"/>
          <a:chExt cx="0" cy="0"/>
        </a:xfrm>
      </p:grpSpPr>
      <p:pic>
        <p:nvPicPr>
          <p:cNvPr id="142" name="Google Shape;142;p28"/>
          <p:cNvPicPr preferRelativeResize="0"/>
          <p:nvPr/>
        </p:nvPicPr>
        <p:blipFill rotWithShape="1">
          <a:blip r:embed="rId1">
            <a:alphaModFix/>
          </a:blip>
          <a:srcRect b="0" l="0" r="0" t="0"/>
          <a:stretch/>
        </p:blipFill>
        <p:spPr>
          <a:xfrm>
            <a:off x="-60371" y="15069"/>
            <a:ext cx="12191145" cy="6857519"/>
          </a:xfrm>
          <a:prstGeom prst="rect">
            <a:avLst/>
          </a:prstGeom>
          <a:noFill/>
          <a:ln>
            <a:noFill/>
          </a:ln>
        </p:spPr>
      </p:pic>
      <p:sp>
        <p:nvSpPr>
          <p:cNvPr id="143" name="Google Shape;143;p28"/>
          <p:cNvSpPr txBox="1"/>
          <p:nvPr>
            <p:ph type="title"/>
          </p:nvPr>
        </p:nvSpPr>
        <p:spPr>
          <a:xfrm>
            <a:off x="627298" y="518030"/>
            <a:ext cx="10816500" cy="4368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800"/>
              <a:buFont typeface="Arial"/>
              <a:buNone/>
              <a:defRPr b="1" i="0" sz="2000" u="none" cap="none" strike="noStrike">
                <a:solidFill>
                  <a:srgbClr val="221F1F"/>
                </a:solidFill>
                <a:latin typeface="Montserrat"/>
                <a:ea typeface="Montserrat"/>
                <a:cs typeface="Montserrat"/>
                <a:sym typeface="Montserrat"/>
              </a:defRPr>
            </a:lvl1pPr>
            <a:lvl2pPr lvl="1"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144" name="Google Shape;144;p28"/>
          <p:cNvSpPr txBox="1"/>
          <p:nvPr>
            <p:ph idx="1" type="body"/>
          </p:nvPr>
        </p:nvSpPr>
        <p:spPr>
          <a:xfrm>
            <a:off x="707144" y="1190471"/>
            <a:ext cx="10777800" cy="4506600"/>
          </a:xfrm>
          <a:prstGeom prst="rect">
            <a:avLst/>
          </a:prstGeom>
          <a:noFill/>
          <a:ln>
            <a:noFill/>
          </a:ln>
        </p:spPr>
        <p:txBody>
          <a:bodyPr anchorCtr="0" anchor="t" bIns="0" lIns="0" spcFirstLastPara="1" rIns="0" wrap="square" tIns="0">
            <a:spAutoFit/>
          </a:bodyPr>
          <a:lstStyle>
            <a:lvl1pPr indent="-228600" lvl="0" marL="457200" marR="0" algn="l">
              <a:lnSpc>
                <a:spcPct val="100000"/>
              </a:lnSpc>
              <a:spcBef>
                <a:spcPts val="0"/>
              </a:spcBef>
              <a:spcAft>
                <a:spcPts val="0"/>
              </a:spcAft>
              <a:buClr>
                <a:srgbClr val="000000"/>
              </a:buClr>
              <a:buSzPts val="800"/>
              <a:buFont typeface="Arial"/>
              <a:buNone/>
              <a:defRPr b="0" i="0" sz="1100" u="none" cap="none" strike="noStrike">
                <a:solidFill>
                  <a:schemeClr val="dk1"/>
                </a:solidFill>
                <a:latin typeface="Calibri"/>
                <a:ea typeface="Calibri"/>
                <a:cs typeface="Calibri"/>
                <a:sym typeface="Calibri"/>
              </a:defRPr>
            </a:lvl1pPr>
            <a:lvl2pPr indent="-228600" lvl="1" marL="9144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2pPr>
            <a:lvl3pPr indent="-228600" lvl="2" marL="13716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3pPr>
            <a:lvl4pPr indent="-228600" lvl="3" marL="18288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6pPr>
            <a:lvl7pPr indent="-228600" lvl="6" marL="32004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7pPr>
            <a:lvl8pPr indent="-228600" lvl="7" marL="36576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8pPr>
            <a:lvl9pPr indent="-228600" lvl="8" marL="41148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9pPr>
          </a:lstStyle>
          <a:p/>
        </p:txBody>
      </p:sp>
      <p:sp>
        <p:nvSpPr>
          <p:cNvPr id="145" name="Google Shape;145;p28"/>
          <p:cNvSpPr/>
          <p:nvPr/>
        </p:nvSpPr>
        <p:spPr>
          <a:xfrm>
            <a:off x="0" y="6276300"/>
            <a:ext cx="9157230" cy="70594"/>
          </a:xfrm>
          <a:custGeom>
            <a:rect b="b" l="l" r="r" t="t"/>
            <a:pathLst>
              <a:path extrusionOk="0" h="116204" w="15073630">
                <a:moveTo>
                  <a:pt x="15073561" y="0"/>
                </a:moveTo>
                <a:lnTo>
                  <a:pt x="0" y="0"/>
                </a:lnTo>
                <a:lnTo>
                  <a:pt x="0" y="115713"/>
                </a:lnTo>
                <a:lnTo>
                  <a:pt x="15073561" y="115713"/>
                </a:lnTo>
                <a:lnTo>
                  <a:pt x="15073561"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146" name="Google Shape;146;p28"/>
          <p:cNvPicPr preferRelativeResize="0"/>
          <p:nvPr/>
        </p:nvPicPr>
        <p:blipFill rotWithShape="1">
          <a:blip r:embed="rId2">
            <a:alphaModFix/>
          </a:blip>
          <a:srcRect b="0" l="0" r="0" t="0"/>
          <a:stretch/>
        </p:blipFill>
        <p:spPr>
          <a:xfrm>
            <a:off x="9353966" y="6011813"/>
            <a:ext cx="1621028" cy="57306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2" r:id="rId3"/>
    <p:sldLayoutId id="2147483673" r:id="rId4"/>
    <p:sldLayoutId id="2147483674" r:id="rId5"/>
    <p:sldLayoutId id="2147483675" r:id="rId6"/>
    <p:sldLayoutId id="2147483676" r:id="rId7"/>
    <p:sldLayoutId id="2147483677" r:id="rId8"/>
    <p:sldLayoutId id="2147483678"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pic>
        <p:nvPicPr>
          <p:cNvPr id="175" name="Google Shape;175;p36"/>
          <p:cNvPicPr preferRelativeResize="0"/>
          <p:nvPr/>
        </p:nvPicPr>
        <p:blipFill rotWithShape="1">
          <a:blip r:embed="rId1">
            <a:alphaModFix/>
          </a:blip>
          <a:srcRect b="0" l="0" r="0" t="0"/>
          <a:stretch/>
        </p:blipFill>
        <p:spPr>
          <a:xfrm>
            <a:off x="0" y="0"/>
            <a:ext cx="12191144" cy="6857519"/>
          </a:xfrm>
          <a:prstGeom prst="rect">
            <a:avLst/>
          </a:prstGeom>
          <a:noFill/>
          <a:ln>
            <a:noFill/>
          </a:ln>
        </p:spPr>
      </p:pic>
      <p:sp>
        <p:nvSpPr>
          <p:cNvPr id="176" name="Google Shape;176;p36"/>
          <p:cNvSpPr txBox="1"/>
          <p:nvPr>
            <p:ph type="title"/>
          </p:nvPr>
        </p:nvSpPr>
        <p:spPr>
          <a:xfrm>
            <a:off x="487598" y="351425"/>
            <a:ext cx="10967100" cy="3711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800"/>
              <a:buFont typeface="Arial"/>
              <a:buNone/>
              <a:defRPr b="1" i="0" sz="2200" u="none" cap="none" strike="noStrike">
                <a:solidFill>
                  <a:schemeClr val="lt1"/>
                </a:solidFill>
                <a:latin typeface="Montserrat SemiBold"/>
                <a:ea typeface="Montserrat SemiBold"/>
                <a:cs typeface="Montserrat SemiBold"/>
                <a:sym typeface="Montserrat SemiBold"/>
              </a:defRPr>
            </a:lvl1pPr>
            <a:lvl2pPr lvl="1"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177" name="Google Shape;177;p36"/>
          <p:cNvSpPr txBox="1"/>
          <p:nvPr>
            <p:ph idx="1" type="body"/>
          </p:nvPr>
        </p:nvSpPr>
        <p:spPr>
          <a:xfrm>
            <a:off x="1236898" y="2031493"/>
            <a:ext cx="9573000" cy="2722800"/>
          </a:xfrm>
          <a:prstGeom prst="rect">
            <a:avLst/>
          </a:prstGeom>
          <a:noFill/>
          <a:ln>
            <a:noFill/>
          </a:ln>
        </p:spPr>
        <p:txBody>
          <a:bodyPr anchorCtr="0" anchor="t" bIns="0" lIns="0" spcFirstLastPara="1" rIns="0" wrap="square" tIns="0">
            <a:spAutoFit/>
          </a:bodyPr>
          <a:lstStyle>
            <a:lvl1pPr indent="-228600" lvl="0" marL="457200" marR="0" algn="l">
              <a:lnSpc>
                <a:spcPct val="100000"/>
              </a:lnSpc>
              <a:spcBef>
                <a:spcPts val="0"/>
              </a:spcBef>
              <a:spcAft>
                <a:spcPts val="0"/>
              </a:spcAft>
              <a:buClr>
                <a:srgbClr val="000000"/>
              </a:buClr>
              <a:buSzPts val="800"/>
              <a:buFont typeface="Arial"/>
              <a:buNone/>
              <a:defRPr b="1" i="0" sz="1600" u="none" cap="none" strike="noStrike">
                <a:solidFill>
                  <a:schemeClr val="dk1"/>
                </a:solidFill>
                <a:latin typeface="Montserrat"/>
                <a:ea typeface="Montserrat"/>
                <a:cs typeface="Montserrat"/>
                <a:sym typeface="Montserrat"/>
              </a:defRPr>
            </a:lvl1pPr>
            <a:lvl2pPr indent="-228600" lvl="1" marL="9144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2pPr>
            <a:lvl3pPr indent="-228600" lvl="2" marL="13716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3pPr>
            <a:lvl4pPr indent="-228600" lvl="3" marL="18288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6pPr>
            <a:lvl7pPr indent="-228600" lvl="6" marL="32004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7pPr>
            <a:lvl8pPr indent="-228600" lvl="7" marL="36576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8pPr>
            <a:lvl9pPr indent="-228600" lvl="8" marL="41148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9pPr>
          </a:lstStyle>
          <a:p/>
        </p:txBody>
      </p:sp>
      <p:sp>
        <p:nvSpPr>
          <p:cNvPr id="178" name="Google Shape;178;p36"/>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800"/>
              <a:buFont typeface="Arial"/>
              <a:buNone/>
              <a:defRPr b="0" i="0" sz="11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179" name="Google Shape;179;p36"/>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800"/>
              <a:buFont typeface="Arial"/>
              <a:buNone/>
              <a:defRPr b="0" i="0" sz="11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180" name="Google Shape;180;p36"/>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 accent1="accent1" accent2="accent2" accent3="accent3" accent4="accent4" accent5="accent5" accent6="accent6" bg1="lt1" bg2="dk2" tx1="dk1" tx2="lt2" folHlink="folHlink" hlink="hlink"/>
  <p:sldLayoutIdLst>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0" name="Shape 260"/>
        <p:cNvGrpSpPr/>
        <p:nvPr/>
      </p:nvGrpSpPr>
      <p:grpSpPr>
        <a:xfrm>
          <a:off x="0" y="0"/>
          <a:ext cx="0" cy="0"/>
          <a:chOff x="0" y="0"/>
          <a:chExt cx="0" cy="0"/>
        </a:xfrm>
      </p:grpSpPr>
      <p:pic>
        <p:nvPicPr>
          <p:cNvPr id="261" name="Google Shape;261;p47"/>
          <p:cNvPicPr preferRelativeResize="0"/>
          <p:nvPr/>
        </p:nvPicPr>
        <p:blipFill rotWithShape="1">
          <a:blip r:embed="rId1">
            <a:alphaModFix/>
          </a:blip>
          <a:srcRect b="0" l="0" r="0" t="0"/>
          <a:stretch/>
        </p:blipFill>
        <p:spPr>
          <a:xfrm>
            <a:off x="0" y="0"/>
            <a:ext cx="12190288" cy="6857037"/>
          </a:xfrm>
          <a:prstGeom prst="rect">
            <a:avLst/>
          </a:prstGeom>
          <a:noFill/>
          <a:ln>
            <a:noFill/>
          </a:ln>
        </p:spPr>
      </p:pic>
      <p:sp>
        <p:nvSpPr>
          <p:cNvPr id="262" name="Google Shape;262;p47"/>
          <p:cNvSpPr txBox="1"/>
          <p:nvPr>
            <p:ph type="title"/>
          </p:nvPr>
        </p:nvSpPr>
        <p:spPr>
          <a:xfrm>
            <a:off x="487598" y="351425"/>
            <a:ext cx="10967100" cy="3711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800"/>
              <a:buFont typeface="Arial"/>
              <a:buNone/>
              <a:defRPr b="1" i="0" sz="2200" u="none" cap="none" strike="noStrike">
                <a:solidFill>
                  <a:schemeClr val="lt1"/>
                </a:solidFill>
                <a:latin typeface="Montserrat SemiBold"/>
                <a:ea typeface="Montserrat SemiBold"/>
                <a:cs typeface="Montserrat SemiBold"/>
                <a:sym typeface="Montserrat SemiBold"/>
              </a:defRPr>
            </a:lvl1pPr>
            <a:lvl2pPr lvl="1"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263" name="Google Shape;263;p47"/>
          <p:cNvSpPr txBox="1"/>
          <p:nvPr>
            <p:ph idx="1" type="body"/>
          </p:nvPr>
        </p:nvSpPr>
        <p:spPr>
          <a:xfrm>
            <a:off x="1236898" y="2031493"/>
            <a:ext cx="9573000" cy="2722800"/>
          </a:xfrm>
          <a:prstGeom prst="rect">
            <a:avLst/>
          </a:prstGeom>
          <a:noFill/>
          <a:ln>
            <a:noFill/>
          </a:ln>
        </p:spPr>
        <p:txBody>
          <a:bodyPr anchorCtr="0" anchor="t" bIns="0" lIns="0" spcFirstLastPara="1" rIns="0" wrap="square" tIns="0">
            <a:spAutoFit/>
          </a:bodyPr>
          <a:lstStyle>
            <a:lvl1pPr indent="-228600" lvl="0" marL="457200" marR="0" algn="l">
              <a:lnSpc>
                <a:spcPct val="100000"/>
              </a:lnSpc>
              <a:spcBef>
                <a:spcPts val="0"/>
              </a:spcBef>
              <a:spcAft>
                <a:spcPts val="0"/>
              </a:spcAft>
              <a:buClr>
                <a:srgbClr val="000000"/>
              </a:buClr>
              <a:buSzPts val="800"/>
              <a:buFont typeface="Arial"/>
              <a:buNone/>
              <a:defRPr b="1" i="0" sz="1600" u="none" cap="none" strike="noStrike">
                <a:solidFill>
                  <a:schemeClr val="dk1"/>
                </a:solidFill>
                <a:latin typeface="Montserrat"/>
                <a:ea typeface="Montserrat"/>
                <a:cs typeface="Montserrat"/>
                <a:sym typeface="Montserrat"/>
              </a:defRPr>
            </a:lvl1pPr>
            <a:lvl2pPr indent="-228600" lvl="1" marL="9144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2pPr>
            <a:lvl3pPr indent="-228600" lvl="2" marL="13716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3pPr>
            <a:lvl4pPr indent="-228600" lvl="3" marL="18288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6pPr>
            <a:lvl7pPr indent="-228600" lvl="6" marL="32004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7pPr>
            <a:lvl8pPr indent="-228600" lvl="7" marL="36576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8pPr>
            <a:lvl9pPr indent="-228600" lvl="8" marL="41148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9pPr>
          </a:lstStyle>
          <a:p/>
        </p:txBody>
      </p:sp>
      <p:sp>
        <p:nvSpPr>
          <p:cNvPr id="264" name="Google Shape;264;p47"/>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800"/>
              <a:buFont typeface="Arial"/>
              <a:buNone/>
              <a:defRPr b="0" i="0" sz="11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265" name="Google Shape;265;p47"/>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800"/>
              <a:buFont typeface="Arial"/>
              <a:buNone/>
              <a:defRPr b="0" i="0" sz="11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266" name="Google Shape;266;p47"/>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 accent1="accent1" accent2="accent2" accent3="accent3" accent4="accent4" accent5="accent5" accent6="accent6" bg1="lt1" bg2="dk2" tx1="dk1" tx2="lt2" folHlink="folHlink" hlink="hlink"/>
  <p:sldLayoutIdLst>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0" name="Shape 350"/>
        <p:cNvGrpSpPr/>
        <p:nvPr/>
      </p:nvGrpSpPr>
      <p:grpSpPr>
        <a:xfrm>
          <a:off x="0" y="0"/>
          <a:ext cx="0" cy="0"/>
          <a:chOff x="0" y="0"/>
          <a:chExt cx="0" cy="0"/>
        </a:xfrm>
      </p:grpSpPr>
      <p:pic>
        <p:nvPicPr>
          <p:cNvPr id="351" name="Google Shape;351;p59"/>
          <p:cNvPicPr preferRelativeResize="0"/>
          <p:nvPr/>
        </p:nvPicPr>
        <p:blipFill rotWithShape="1">
          <a:blip r:embed="rId1">
            <a:alphaModFix/>
          </a:blip>
          <a:srcRect b="0" l="0" r="0" t="0"/>
          <a:stretch/>
        </p:blipFill>
        <p:spPr>
          <a:xfrm>
            <a:off x="0" y="0"/>
            <a:ext cx="12190295" cy="6857036"/>
          </a:xfrm>
          <a:prstGeom prst="rect">
            <a:avLst/>
          </a:prstGeom>
          <a:noFill/>
          <a:ln>
            <a:noFill/>
          </a:ln>
        </p:spPr>
      </p:pic>
      <p:sp>
        <p:nvSpPr>
          <p:cNvPr id="352" name="Google Shape;352;p59"/>
          <p:cNvSpPr txBox="1"/>
          <p:nvPr>
            <p:ph type="title"/>
          </p:nvPr>
        </p:nvSpPr>
        <p:spPr>
          <a:xfrm>
            <a:off x="487598" y="351425"/>
            <a:ext cx="9420900" cy="371100"/>
          </a:xfrm>
          <a:prstGeom prst="rect">
            <a:avLst/>
          </a:prstGeom>
          <a:noFill/>
          <a:ln>
            <a:noFill/>
          </a:ln>
        </p:spPr>
        <p:txBody>
          <a:bodyPr anchorCtr="0" anchor="t" bIns="0" lIns="0" spcFirstLastPara="1" rIns="0" wrap="square" tIns="0">
            <a:spAutoFit/>
          </a:bodyPr>
          <a:lstStyle>
            <a:lvl1pPr lvl="0" marR="0" algn="l">
              <a:spcBef>
                <a:spcPts val="0"/>
              </a:spcBef>
              <a:spcAft>
                <a:spcPts val="0"/>
              </a:spcAft>
              <a:buSzPts val="800"/>
              <a:buNone/>
              <a:defRPr b="1" i="0" sz="2200" u="none" cap="none" strike="noStrike">
                <a:solidFill>
                  <a:schemeClr val="lt1"/>
                </a:solidFill>
                <a:latin typeface="Montserrat SemiBold"/>
                <a:ea typeface="Montserrat SemiBold"/>
                <a:cs typeface="Montserrat SemiBold"/>
                <a:sym typeface="Montserrat SemiBold"/>
              </a:defRPr>
            </a:lvl1pPr>
            <a:lvl2pPr lvl="1">
              <a:spcBef>
                <a:spcPts val="0"/>
              </a:spcBef>
              <a:spcAft>
                <a:spcPts val="0"/>
              </a:spcAft>
              <a:buSzPts val="800"/>
              <a:buNone/>
              <a:defRPr sz="1100"/>
            </a:lvl2pPr>
            <a:lvl3pPr lvl="2">
              <a:spcBef>
                <a:spcPts val="0"/>
              </a:spcBef>
              <a:spcAft>
                <a:spcPts val="0"/>
              </a:spcAft>
              <a:buSzPts val="800"/>
              <a:buNone/>
              <a:defRPr sz="1100"/>
            </a:lvl3pPr>
            <a:lvl4pPr lvl="3">
              <a:spcBef>
                <a:spcPts val="0"/>
              </a:spcBef>
              <a:spcAft>
                <a:spcPts val="0"/>
              </a:spcAft>
              <a:buSzPts val="800"/>
              <a:buNone/>
              <a:defRPr sz="1100"/>
            </a:lvl4pPr>
            <a:lvl5pPr lvl="4">
              <a:spcBef>
                <a:spcPts val="0"/>
              </a:spcBef>
              <a:spcAft>
                <a:spcPts val="0"/>
              </a:spcAft>
              <a:buSzPts val="800"/>
              <a:buNone/>
              <a:defRPr sz="1100"/>
            </a:lvl5pPr>
            <a:lvl6pPr lvl="5">
              <a:spcBef>
                <a:spcPts val="0"/>
              </a:spcBef>
              <a:spcAft>
                <a:spcPts val="0"/>
              </a:spcAft>
              <a:buSzPts val="800"/>
              <a:buNone/>
              <a:defRPr sz="1100"/>
            </a:lvl6pPr>
            <a:lvl7pPr lvl="6">
              <a:spcBef>
                <a:spcPts val="0"/>
              </a:spcBef>
              <a:spcAft>
                <a:spcPts val="0"/>
              </a:spcAft>
              <a:buSzPts val="800"/>
              <a:buNone/>
              <a:defRPr sz="1100"/>
            </a:lvl7pPr>
            <a:lvl8pPr lvl="7">
              <a:spcBef>
                <a:spcPts val="0"/>
              </a:spcBef>
              <a:spcAft>
                <a:spcPts val="0"/>
              </a:spcAft>
              <a:buSzPts val="800"/>
              <a:buNone/>
              <a:defRPr sz="1100"/>
            </a:lvl8pPr>
            <a:lvl9pPr lvl="8">
              <a:spcBef>
                <a:spcPts val="0"/>
              </a:spcBef>
              <a:spcAft>
                <a:spcPts val="0"/>
              </a:spcAft>
              <a:buSzPts val="800"/>
              <a:buNone/>
              <a:defRPr sz="1100"/>
            </a:lvl9pPr>
          </a:lstStyle>
          <a:p/>
        </p:txBody>
      </p:sp>
      <p:sp>
        <p:nvSpPr>
          <p:cNvPr id="353" name="Google Shape;353;p59"/>
          <p:cNvSpPr txBox="1"/>
          <p:nvPr>
            <p:ph idx="1" type="body"/>
          </p:nvPr>
        </p:nvSpPr>
        <p:spPr>
          <a:xfrm>
            <a:off x="611894" y="1517543"/>
            <a:ext cx="10968600" cy="2717100"/>
          </a:xfrm>
          <a:prstGeom prst="rect">
            <a:avLst/>
          </a:prstGeom>
          <a:noFill/>
          <a:ln>
            <a:noFill/>
          </a:ln>
        </p:spPr>
        <p:txBody>
          <a:bodyPr anchorCtr="0" anchor="t" bIns="0" lIns="0" spcFirstLastPara="1" rIns="0" wrap="square" tIns="0">
            <a:spAutoFit/>
          </a:bodyPr>
          <a:lstStyle>
            <a:lvl1pPr indent="-228600" lvl="0" marL="457200" marR="0" algn="l">
              <a:spcBef>
                <a:spcPts val="0"/>
              </a:spcBef>
              <a:spcAft>
                <a:spcPts val="0"/>
              </a:spcAft>
              <a:buSzPts val="800"/>
              <a:buNone/>
              <a:defRPr b="0" i="0" sz="1100" u="none" cap="none" strike="noStrike">
                <a:solidFill>
                  <a:schemeClr val="dk1"/>
                </a:solidFill>
                <a:latin typeface="Calibri"/>
                <a:ea typeface="Calibri"/>
                <a:cs typeface="Calibri"/>
                <a:sym typeface="Calibri"/>
              </a:defRPr>
            </a:lvl1pPr>
            <a:lvl2pPr indent="-228600" lvl="1" marL="914400" marR="0" algn="l">
              <a:spcBef>
                <a:spcPts val="0"/>
              </a:spcBef>
              <a:spcAft>
                <a:spcPts val="0"/>
              </a:spcAft>
              <a:buSzPts val="800"/>
              <a:buNone/>
              <a:defRPr b="0" i="0" sz="1100" u="none" cap="none" strike="noStrike">
                <a:latin typeface="Calibri"/>
                <a:ea typeface="Calibri"/>
                <a:cs typeface="Calibri"/>
                <a:sym typeface="Calibri"/>
              </a:defRPr>
            </a:lvl2pPr>
            <a:lvl3pPr indent="-228600" lvl="2" marL="1371600" marR="0" algn="l">
              <a:spcBef>
                <a:spcPts val="0"/>
              </a:spcBef>
              <a:spcAft>
                <a:spcPts val="0"/>
              </a:spcAft>
              <a:buSzPts val="800"/>
              <a:buNone/>
              <a:defRPr b="0" i="0" sz="1100" u="none" cap="none" strike="noStrike">
                <a:latin typeface="Calibri"/>
                <a:ea typeface="Calibri"/>
                <a:cs typeface="Calibri"/>
                <a:sym typeface="Calibri"/>
              </a:defRPr>
            </a:lvl3pPr>
            <a:lvl4pPr indent="-228600" lvl="3" marL="1828800" marR="0" algn="l">
              <a:spcBef>
                <a:spcPts val="0"/>
              </a:spcBef>
              <a:spcAft>
                <a:spcPts val="0"/>
              </a:spcAft>
              <a:buSzPts val="800"/>
              <a:buNone/>
              <a:defRPr b="0" i="0" sz="1100" u="none" cap="none" strike="noStrike">
                <a:latin typeface="Calibri"/>
                <a:ea typeface="Calibri"/>
                <a:cs typeface="Calibri"/>
                <a:sym typeface="Calibri"/>
              </a:defRPr>
            </a:lvl4pPr>
            <a:lvl5pPr indent="-228600" lvl="4" marL="2286000" marR="0" algn="l">
              <a:spcBef>
                <a:spcPts val="0"/>
              </a:spcBef>
              <a:spcAft>
                <a:spcPts val="0"/>
              </a:spcAft>
              <a:buSzPts val="800"/>
              <a:buNone/>
              <a:defRPr b="0" i="0" sz="1100" u="none" cap="none" strike="noStrike">
                <a:latin typeface="Calibri"/>
                <a:ea typeface="Calibri"/>
                <a:cs typeface="Calibri"/>
                <a:sym typeface="Calibri"/>
              </a:defRPr>
            </a:lvl5pPr>
            <a:lvl6pPr indent="-228600" lvl="5" marL="2743200" marR="0" algn="l">
              <a:spcBef>
                <a:spcPts val="0"/>
              </a:spcBef>
              <a:spcAft>
                <a:spcPts val="0"/>
              </a:spcAft>
              <a:buSzPts val="800"/>
              <a:buNone/>
              <a:defRPr b="0" i="0" sz="1100" u="none" cap="none" strike="noStrike">
                <a:latin typeface="Calibri"/>
                <a:ea typeface="Calibri"/>
                <a:cs typeface="Calibri"/>
                <a:sym typeface="Calibri"/>
              </a:defRPr>
            </a:lvl6pPr>
            <a:lvl7pPr indent="-228600" lvl="6" marL="3200400" marR="0" algn="l">
              <a:spcBef>
                <a:spcPts val="0"/>
              </a:spcBef>
              <a:spcAft>
                <a:spcPts val="0"/>
              </a:spcAft>
              <a:buSzPts val="800"/>
              <a:buNone/>
              <a:defRPr b="0" i="0" sz="1100" u="none" cap="none" strike="noStrike">
                <a:latin typeface="Calibri"/>
                <a:ea typeface="Calibri"/>
                <a:cs typeface="Calibri"/>
                <a:sym typeface="Calibri"/>
              </a:defRPr>
            </a:lvl7pPr>
            <a:lvl8pPr indent="-228600" lvl="7" marL="3657600" marR="0" algn="l">
              <a:spcBef>
                <a:spcPts val="0"/>
              </a:spcBef>
              <a:spcAft>
                <a:spcPts val="0"/>
              </a:spcAft>
              <a:buSzPts val="800"/>
              <a:buNone/>
              <a:defRPr b="0" i="0" sz="1100" u="none" cap="none" strike="noStrike">
                <a:latin typeface="Calibri"/>
                <a:ea typeface="Calibri"/>
                <a:cs typeface="Calibri"/>
                <a:sym typeface="Calibri"/>
              </a:defRPr>
            </a:lvl8pPr>
            <a:lvl9pPr indent="-228600" lvl="8" marL="4114800" marR="0" algn="l">
              <a:spcBef>
                <a:spcPts val="0"/>
              </a:spcBef>
              <a:spcAft>
                <a:spcPts val="0"/>
              </a:spcAft>
              <a:buSzPts val="800"/>
              <a:buNone/>
              <a:defRPr b="0" i="0" sz="1100" u="none" cap="none" strike="noStrike">
                <a:latin typeface="Calibri"/>
                <a:ea typeface="Calibri"/>
                <a:cs typeface="Calibri"/>
                <a:sym typeface="Calibri"/>
              </a:defRPr>
            </a:lvl9pPr>
          </a:lstStyle>
          <a:p/>
        </p:txBody>
      </p:sp>
      <p:sp>
        <p:nvSpPr>
          <p:cNvPr id="354" name="Google Shape;354;p59"/>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800"/>
              <a:buNone/>
              <a:defRPr sz="1100">
                <a:solidFill>
                  <a:srgbClr val="888888"/>
                </a:solidFill>
              </a:defRPr>
            </a:lvl1pPr>
            <a:lvl2pPr lvl="1">
              <a:spcBef>
                <a:spcPts val="0"/>
              </a:spcBef>
              <a:spcAft>
                <a:spcPts val="0"/>
              </a:spcAft>
              <a:buSzPts val="800"/>
              <a:buNone/>
              <a:defRPr sz="1100"/>
            </a:lvl2pPr>
            <a:lvl3pPr lvl="2">
              <a:spcBef>
                <a:spcPts val="0"/>
              </a:spcBef>
              <a:spcAft>
                <a:spcPts val="0"/>
              </a:spcAft>
              <a:buSzPts val="800"/>
              <a:buNone/>
              <a:defRPr sz="1100"/>
            </a:lvl3pPr>
            <a:lvl4pPr lvl="3">
              <a:spcBef>
                <a:spcPts val="0"/>
              </a:spcBef>
              <a:spcAft>
                <a:spcPts val="0"/>
              </a:spcAft>
              <a:buSzPts val="800"/>
              <a:buNone/>
              <a:defRPr sz="1100"/>
            </a:lvl4pPr>
            <a:lvl5pPr lvl="4">
              <a:spcBef>
                <a:spcPts val="0"/>
              </a:spcBef>
              <a:spcAft>
                <a:spcPts val="0"/>
              </a:spcAft>
              <a:buSzPts val="800"/>
              <a:buNone/>
              <a:defRPr sz="1100"/>
            </a:lvl5pPr>
            <a:lvl6pPr lvl="5">
              <a:spcBef>
                <a:spcPts val="0"/>
              </a:spcBef>
              <a:spcAft>
                <a:spcPts val="0"/>
              </a:spcAft>
              <a:buSzPts val="800"/>
              <a:buNone/>
              <a:defRPr sz="1100"/>
            </a:lvl6pPr>
            <a:lvl7pPr lvl="6">
              <a:spcBef>
                <a:spcPts val="0"/>
              </a:spcBef>
              <a:spcAft>
                <a:spcPts val="0"/>
              </a:spcAft>
              <a:buSzPts val="800"/>
              <a:buNone/>
              <a:defRPr sz="1100"/>
            </a:lvl7pPr>
            <a:lvl8pPr lvl="7">
              <a:spcBef>
                <a:spcPts val="0"/>
              </a:spcBef>
              <a:spcAft>
                <a:spcPts val="0"/>
              </a:spcAft>
              <a:buSzPts val="800"/>
              <a:buNone/>
              <a:defRPr sz="1100"/>
            </a:lvl8pPr>
            <a:lvl9pPr lvl="8">
              <a:spcBef>
                <a:spcPts val="0"/>
              </a:spcBef>
              <a:spcAft>
                <a:spcPts val="0"/>
              </a:spcAft>
              <a:buSzPts val="800"/>
              <a:buNone/>
              <a:defRPr sz="1100"/>
            </a:lvl9pPr>
          </a:lstStyle>
          <a:p/>
        </p:txBody>
      </p:sp>
      <p:sp>
        <p:nvSpPr>
          <p:cNvPr id="355" name="Google Shape;355;p59"/>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800"/>
              <a:buNone/>
              <a:defRPr sz="1100">
                <a:solidFill>
                  <a:srgbClr val="888888"/>
                </a:solidFill>
              </a:defRPr>
            </a:lvl1pPr>
            <a:lvl2pPr lvl="1">
              <a:spcBef>
                <a:spcPts val="0"/>
              </a:spcBef>
              <a:spcAft>
                <a:spcPts val="0"/>
              </a:spcAft>
              <a:buSzPts val="800"/>
              <a:buNone/>
              <a:defRPr sz="1100"/>
            </a:lvl2pPr>
            <a:lvl3pPr lvl="2">
              <a:spcBef>
                <a:spcPts val="0"/>
              </a:spcBef>
              <a:spcAft>
                <a:spcPts val="0"/>
              </a:spcAft>
              <a:buSzPts val="800"/>
              <a:buNone/>
              <a:defRPr sz="1100"/>
            </a:lvl3pPr>
            <a:lvl4pPr lvl="3">
              <a:spcBef>
                <a:spcPts val="0"/>
              </a:spcBef>
              <a:spcAft>
                <a:spcPts val="0"/>
              </a:spcAft>
              <a:buSzPts val="800"/>
              <a:buNone/>
              <a:defRPr sz="1100"/>
            </a:lvl4pPr>
            <a:lvl5pPr lvl="4">
              <a:spcBef>
                <a:spcPts val="0"/>
              </a:spcBef>
              <a:spcAft>
                <a:spcPts val="0"/>
              </a:spcAft>
              <a:buSzPts val="800"/>
              <a:buNone/>
              <a:defRPr sz="1100"/>
            </a:lvl5pPr>
            <a:lvl6pPr lvl="5">
              <a:spcBef>
                <a:spcPts val="0"/>
              </a:spcBef>
              <a:spcAft>
                <a:spcPts val="0"/>
              </a:spcAft>
              <a:buSzPts val="800"/>
              <a:buNone/>
              <a:defRPr sz="1100"/>
            </a:lvl6pPr>
            <a:lvl7pPr lvl="6">
              <a:spcBef>
                <a:spcPts val="0"/>
              </a:spcBef>
              <a:spcAft>
                <a:spcPts val="0"/>
              </a:spcAft>
              <a:buSzPts val="800"/>
              <a:buNone/>
              <a:defRPr sz="1100"/>
            </a:lvl7pPr>
            <a:lvl8pPr lvl="7">
              <a:spcBef>
                <a:spcPts val="0"/>
              </a:spcBef>
              <a:spcAft>
                <a:spcPts val="0"/>
              </a:spcAft>
              <a:buSzPts val="800"/>
              <a:buNone/>
              <a:defRPr sz="1100"/>
            </a:lvl8pPr>
            <a:lvl9pPr lvl="8">
              <a:spcBef>
                <a:spcPts val="0"/>
              </a:spcBef>
              <a:spcAft>
                <a:spcPts val="0"/>
              </a:spcAft>
              <a:buSzPts val="800"/>
              <a:buNone/>
              <a:defRPr sz="1100"/>
            </a:lvl9pPr>
          </a:lstStyle>
          <a:p/>
        </p:txBody>
      </p:sp>
      <p:sp>
        <p:nvSpPr>
          <p:cNvPr id="356" name="Google Shape;356;p59"/>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algn="r">
              <a:spcBef>
                <a:spcPts val="0"/>
              </a:spcBef>
              <a:buNone/>
              <a:defRPr sz="1100">
                <a:solidFill>
                  <a:srgbClr val="888888"/>
                </a:solidFill>
              </a:defRPr>
            </a:lvl1pPr>
            <a:lvl2pPr indent="0" lvl="1" algn="r">
              <a:spcBef>
                <a:spcPts val="0"/>
              </a:spcBef>
              <a:buNone/>
              <a:defRPr sz="1100">
                <a:solidFill>
                  <a:srgbClr val="888888"/>
                </a:solidFill>
              </a:defRPr>
            </a:lvl2pPr>
            <a:lvl3pPr indent="0" lvl="2" algn="r">
              <a:spcBef>
                <a:spcPts val="0"/>
              </a:spcBef>
              <a:buNone/>
              <a:defRPr sz="1100">
                <a:solidFill>
                  <a:srgbClr val="888888"/>
                </a:solidFill>
              </a:defRPr>
            </a:lvl3pPr>
            <a:lvl4pPr indent="0" lvl="3" algn="r">
              <a:spcBef>
                <a:spcPts val="0"/>
              </a:spcBef>
              <a:buNone/>
              <a:defRPr sz="1100">
                <a:solidFill>
                  <a:srgbClr val="888888"/>
                </a:solidFill>
              </a:defRPr>
            </a:lvl4pPr>
            <a:lvl5pPr indent="0" lvl="4" algn="r">
              <a:spcBef>
                <a:spcPts val="0"/>
              </a:spcBef>
              <a:buNone/>
              <a:defRPr sz="1100">
                <a:solidFill>
                  <a:srgbClr val="888888"/>
                </a:solidFill>
              </a:defRPr>
            </a:lvl5pPr>
            <a:lvl6pPr indent="0" lvl="5" algn="r">
              <a:spcBef>
                <a:spcPts val="0"/>
              </a:spcBef>
              <a:buNone/>
              <a:defRPr sz="1100">
                <a:solidFill>
                  <a:srgbClr val="888888"/>
                </a:solidFill>
              </a:defRPr>
            </a:lvl6pPr>
            <a:lvl7pPr indent="0" lvl="6" algn="r">
              <a:spcBef>
                <a:spcPts val="0"/>
              </a:spcBef>
              <a:buNone/>
              <a:defRPr sz="1100">
                <a:solidFill>
                  <a:srgbClr val="888888"/>
                </a:solidFill>
              </a:defRPr>
            </a:lvl7pPr>
            <a:lvl8pPr indent="0" lvl="7" algn="r">
              <a:spcBef>
                <a:spcPts val="0"/>
              </a:spcBef>
              <a:buNone/>
              <a:defRPr sz="1100">
                <a:solidFill>
                  <a:srgbClr val="888888"/>
                </a:solidFill>
              </a:defRPr>
            </a:lvl8pPr>
            <a:lvl9pPr indent="0" lvl="8" algn="r">
              <a:spcBef>
                <a:spcPts val="0"/>
              </a:spcBef>
              <a:buNone/>
              <a:defRPr sz="1100">
                <a:solidFill>
                  <a:srgbClr val="888888"/>
                </a:solidFill>
              </a:defRPr>
            </a:lvl9pPr>
          </a:lstStyle>
          <a:p>
            <a:pPr indent="0" lvl="0" marL="0" rtl="0" algn="r">
              <a:spcBef>
                <a:spcPts val="0"/>
              </a:spcBef>
              <a:spcAft>
                <a:spcPts val="0"/>
              </a:spcAft>
              <a:buNone/>
            </a:pPr>
            <a:fld id="{00000000-1234-1234-1234-123412341234}" type="slidenum">
              <a:rPr lang="en-NA"/>
              <a:t>‹#›</a:t>
            </a:fld>
            <a:endParaRPr/>
          </a:p>
        </p:txBody>
      </p:sp>
    </p:spTree>
  </p:cSld>
  <p:clrMap accent1="accent1" accent2="accent2" accent3="accent3" accent4="accent4" accent5="accent5" accent6="accent6" bg1="lt1" bg2="dk2" tx1="dk1" tx2="lt2" folHlink="folHlink" hlink="hlink"/>
  <p:sldLayoutIdLst>
    <p:sldLayoutId id="2147483700" r:id="rId2"/>
    <p:sldLayoutId id="2147483701" r:id="rId3"/>
    <p:sldLayoutId id="2147483702" r:id="rId4"/>
    <p:sldLayoutId id="2147483703" r:id="rId5"/>
    <p:sldLayoutId id="2147483704" r:id="rId6"/>
    <p:sldLayoutId id="2147483705" r:id="rId7"/>
    <p:sldLayoutId id="214748370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6" name="Shape 396"/>
        <p:cNvGrpSpPr/>
        <p:nvPr/>
      </p:nvGrpSpPr>
      <p:grpSpPr>
        <a:xfrm>
          <a:off x="0" y="0"/>
          <a:ext cx="0" cy="0"/>
          <a:chOff x="0" y="0"/>
          <a:chExt cx="0" cy="0"/>
        </a:xfrm>
      </p:grpSpPr>
      <p:pic>
        <p:nvPicPr>
          <p:cNvPr id="397" name="Google Shape;397;p67"/>
          <p:cNvPicPr preferRelativeResize="0"/>
          <p:nvPr/>
        </p:nvPicPr>
        <p:blipFill rotWithShape="1">
          <a:blip r:embed="rId1">
            <a:alphaModFix/>
          </a:blip>
          <a:srcRect b="0" l="0" r="0" t="0"/>
          <a:stretch/>
        </p:blipFill>
        <p:spPr>
          <a:xfrm>
            <a:off x="0" y="0"/>
            <a:ext cx="12190294" cy="6857037"/>
          </a:xfrm>
          <a:prstGeom prst="rect">
            <a:avLst/>
          </a:prstGeom>
          <a:noFill/>
          <a:ln>
            <a:noFill/>
          </a:ln>
        </p:spPr>
      </p:pic>
      <p:sp>
        <p:nvSpPr>
          <p:cNvPr id="398" name="Google Shape;398;p67"/>
          <p:cNvSpPr txBox="1"/>
          <p:nvPr>
            <p:ph type="title"/>
          </p:nvPr>
        </p:nvSpPr>
        <p:spPr>
          <a:xfrm>
            <a:off x="487598" y="351425"/>
            <a:ext cx="9420900" cy="3711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800"/>
              <a:buFont typeface="Arial"/>
              <a:buNone/>
              <a:defRPr b="1" i="0" sz="2200" u="none" cap="none" strike="noStrike">
                <a:solidFill>
                  <a:schemeClr val="lt1"/>
                </a:solidFill>
                <a:latin typeface="Montserrat SemiBold"/>
                <a:ea typeface="Montserrat SemiBold"/>
                <a:cs typeface="Montserrat SemiBold"/>
                <a:sym typeface="Montserrat SemiBold"/>
              </a:defRPr>
            </a:lvl1pPr>
            <a:lvl2pPr lvl="1"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399" name="Google Shape;399;p67"/>
          <p:cNvSpPr txBox="1"/>
          <p:nvPr>
            <p:ph idx="1" type="body"/>
          </p:nvPr>
        </p:nvSpPr>
        <p:spPr>
          <a:xfrm>
            <a:off x="611894" y="1517543"/>
            <a:ext cx="10968600" cy="2717100"/>
          </a:xfrm>
          <a:prstGeom prst="rect">
            <a:avLst/>
          </a:prstGeom>
          <a:noFill/>
          <a:ln>
            <a:noFill/>
          </a:ln>
        </p:spPr>
        <p:txBody>
          <a:bodyPr anchorCtr="0" anchor="t" bIns="0" lIns="0" spcFirstLastPara="1" rIns="0" wrap="square" tIns="0">
            <a:spAutoFit/>
          </a:bodyPr>
          <a:lstStyle>
            <a:lvl1pPr indent="-228600" lvl="0" marL="457200" marR="0" algn="l">
              <a:lnSpc>
                <a:spcPct val="100000"/>
              </a:lnSpc>
              <a:spcBef>
                <a:spcPts val="0"/>
              </a:spcBef>
              <a:spcAft>
                <a:spcPts val="0"/>
              </a:spcAft>
              <a:buClr>
                <a:srgbClr val="000000"/>
              </a:buClr>
              <a:buSzPts val="800"/>
              <a:buFont typeface="Arial"/>
              <a:buNone/>
              <a:defRPr b="0" i="0" sz="1100" u="none" cap="none" strike="noStrike">
                <a:solidFill>
                  <a:schemeClr val="dk1"/>
                </a:solidFill>
                <a:latin typeface="Calibri"/>
                <a:ea typeface="Calibri"/>
                <a:cs typeface="Calibri"/>
                <a:sym typeface="Calibri"/>
              </a:defRPr>
            </a:lvl1pPr>
            <a:lvl2pPr indent="-228600" lvl="1" marL="9144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2pPr>
            <a:lvl3pPr indent="-228600" lvl="2" marL="13716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3pPr>
            <a:lvl4pPr indent="-228600" lvl="3" marL="18288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6pPr>
            <a:lvl7pPr indent="-228600" lvl="6" marL="32004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7pPr>
            <a:lvl8pPr indent="-228600" lvl="7" marL="36576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8pPr>
            <a:lvl9pPr indent="-228600" lvl="8" marL="4114800"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Calibri"/>
                <a:ea typeface="Calibri"/>
                <a:cs typeface="Calibri"/>
                <a:sym typeface="Calibri"/>
              </a:defRPr>
            </a:lvl9pPr>
          </a:lstStyle>
          <a:p/>
        </p:txBody>
      </p:sp>
      <p:sp>
        <p:nvSpPr>
          <p:cNvPr id="400" name="Google Shape;400;p67"/>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800"/>
              <a:buFont typeface="Arial"/>
              <a:buNone/>
              <a:defRPr b="0" i="0" sz="11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401" name="Google Shape;401;p67"/>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800"/>
              <a:buFont typeface="Arial"/>
              <a:buNone/>
              <a:defRPr b="0" i="0" sz="11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800"/>
              <a:buFont typeface="Arial"/>
              <a:buNone/>
              <a:defRPr b="0" i="0" sz="1100" u="none" cap="none" strike="noStrike">
                <a:solidFill>
                  <a:srgbClr val="000000"/>
                </a:solidFill>
                <a:latin typeface="Arial"/>
                <a:ea typeface="Arial"/>
                <a:cs typeface="Arial"/>
                <a:sym typeface="Arial"/>
              </a:defRPr>
            </a:lvl9pPr>
          </a:lstStyle>
          <a:p/>
        </p:txBody>
      </p:sp>
      <p:sp>
        <p:nvSpPr>
          <p:cNvPr id="402" name="Google Shape;402;p67"/>
          <p:cNvSpPr txBox="1"/>
          <p:nvPr>
            <p:ph idx="12" type="sldNum"/>
          </p:nvPr>
        </p:nvSpPr>
        <p:spPr>
          <a:xfrm>
            <a:off x="8778241" y="6377940"/>
            <a:ext cx="2804100" cy="169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NA"/>
              <a:t>‹#›</a:t>
            </a:fld>
            <a:endParaRPr/>
          </a:p>
        </p:txBody>
      </p:sp>
    </p:spTree>
  </p:cSld>
  <p:clrMap accent1="accent1" accent2="accent2" accent3="accent3" accent4="accent4" accent5="accent5" accent6="accent6" bg1="lt1" bg2="dk2" tx1="dk1" tx2="lt2" folHlink="folHlink" hlink="hlink"/>
  <p:sldLayoutIdLst>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155.png"/><Relationship Id="rId4" Type="http://schemas.openxmlformats.org/officeDocument/2006/relationships/image" Target="../media/image15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27.png"/><Relationship Id="rId9" Type="http://schemas.openxmlformats.org/officeDocument/2006/relationships/image" Target="../media/image170.png"/><Relationship Id="rId5" Type="http://schemas.openxmlformats.org/officeDocument/2006/relationships/image" Target="../media/image42.png"/><Relationship Id="rId6" Type="http://schemas.openxmlformats.org/officeDocument/2006/relationships/image" Target="../media/image33.png"/><Relationship Id="rId7" Type="http://schemas.openxmlformats.org/officeDocument/2006/relationships/image" Target="../media/image161.png"/><Relationship Id="rId8" Type="http://schemas.openxmlformats.org/officeDocument/2006/relationships/image" Target="../media/image1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42.png"/><Relationship Id="rId6" Type="http://schemas.openxmlformats.org/officeDocument/2006/relationships/image" Target="../media/image33.png"/><Relationship Id="rId7" Type="http://schemas.openxmlformats.org/officeDocument/2006/relationships/image" Target="../media/image17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162.png"/><Relationship Id="rId4" Type="http://schemas.openxmlformats.org/officeDocument/2006/relationships/image" Target="../media/image37.png"/><Relationship Id="rId5" Type="http://schemas.openxmlformats.org/officeDocument/2006/relationships/image" Target="../media/image27.png"/><Relationship Id="rId6" Type="http://schemas.openxmlformats.org/officeDocument/2006/relationships/image" Target="../media/image42.png"/><Relationship Id="rId7"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42.png"/><Relationship Id="rId6" Type="http://schemas.openxmlformats.org/officeDocument/2006/relationships/image" Target="../media/image33.png"/><Relationship Id="rId7" Type="http://schemas.openxmlformats.org/officeDocument/2006/relationships/image" Target="../media/image17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42.png"/><Relationship Id="rId6" Type="http://schemas.openxmlformats.org/officeDocument/2006/relationships/image" Target="../media/image33.png"/><Relationship Id="rId7" Type="http://schemas.openxmlformats.org/officeDocument/2006/relationships/image" Target="../media/image17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27.png"/><Relationship Id="rId9" Type="http://schemas.openxmlformats.org/officeDocument/2006/relationships/image" Target="../media/image187.png"/><Relationship Id="rId5" Type="http://schemas.openxmlformats.org/officeDocument/2006/relationships/image" Target="../media/image42.png"/><Relationship Id="rId6" Type="http://schemas.openxmlformats.org/officeDocument/2006/relationships/image" Target="../media/image33.png"/><Relationship Id="rId7" Type="http://schemas.openxmlformats.org/officeDocument/2006/relationships/image" Target="../media/image174.jpg"/><Relationship Id="rId8" Type="http://schemas.openxmlformats.org/officeDocument/2006/relationships/image" Target="../media/image17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27.png"/><Relationship Id="rId9" Type="http://schemas.openxmlformats.org/officeDocument/2006/relationships/image" Target="../media/image182.png"/><Relationship Id="rId5" Type="http://schemas.openxmlformats.org/officeDocument/2006/relationships/image" Target="../media/image42.png"/><Relationship Id="rId6" Type="http://schemas.openxmlformats.org/officeDocument/2006/relationships/image" Target="../media/image33.png"/><Relationship Id="rId7" Type="http://schemas.openxmlformats.org/officeDocument/2006/relationships/image" Target="../media/image195.png"/><Relationship Id="rId8" Type="http://schemas.openxmlformats.org/officeDocument/2006/relationships/image" Target="../media/image177.png"/><Relationship Id="rId11" Type="http://schemas.openxmlformats.org/officeDocument/2006/relationships/image" Target="../media/image179.png"/><Relationship Id="rId10" Type="http://schemas.openxmlformats.org/officeDocument/2006/relationships/image" Target="../media/image18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42.png"/><Relationship Id="rId6" Type="http://schemas.openxmlformats.org/officeDocument/2006/relationships/image" Target="../media/image33.png"/><Relationship Id="rId7" Type="http://schemas.openxmlformats.org/officeDocument/2006/relationships/image" Target="../media/image19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 Id="rId3" Type="http://schemas.openxmlformats.org/officeDocument/2006/relationships/image" Target="../media/image192.png"/><Relationship Id="rId4" Type="http://schemas.openxmlformats.org/officeDocument/2006/relationships/image" Target="../media/image198.png"/><Relationship Id="rId9" Type="http://schemas.openxmlformats.org/officeDocument/2006/relationships/image" Target="../media/image37.png"/><Relationship Id="rId5" Type="http://schemas.openxmlformats.org/officeDocument/2006/relationships/image" Target="../media/image189.png"/><Relationship Id="rId6" Type="http://schemas.openxmlformats.org/officeDocument/2006/relationships/image" Target="../media/image184.png"/><Relationship Id="rId7" Type="http://schemas.openxmlformats.org/officeDocument/2006/relationships/image" Target="../media/image188.png"/><Relationship Id="rId8" Type="http://schemas.openxmlformats.org/officeDocument/2006/relationships/image" Target="../media/image197.png"/><Relationship Id="rId11" Type="http://schemas.openxmlformats.org/officeDocument/2006/relationships/image" Target="../media/image42.png"/><Relationship Id="rId10" Type="http://schemas.openxmlformats.org/officeDocument/2006/relationships/image" Target="../media/image27.png"/><Relationship Id="rId12" Type="http://schemas.openxmlformats.org/officeDocument/2006/relationships/image" Target="../media/image156.png"/></Relationships>
</file>

<file path=ppt/slides/_rels/slide2.xml.rels><?xml version="1.0" encoding="UTF-8" standalone="yes"?><Relationships xmlns="http://schemas.openxmlformats.org/package/2006/relationships"><Relationship Id="rId20" Type="http://schemas.openxmlformats.org/officeDocument/2006/relationships/image" Target="../media/image94.png"/><Relationship Id="rId22" Type="http://schemas.openxmlformats.org/officeDocument/2006/relationships/image" Target="../media/image93.png"/><Relationship Id="rId21" Type="http://schemas.openxmlformats.org/officeDocument/2006/relationships/image" Target="../media/image96.png"/><Relationship Id="rId24" Type="http://schemas.openxmlformats.org/officeDocument/2006/relationships/image" Target="../media/image101.png"/><Relationship Id="rId23" Type="http://schemas.openxmlformats.org/officeDocument/2006/relationships/image" Target="../media/image113.png"/><Relationship Id="rId1" Type="http://schemas.openxmlformats.org/officeDocument/2006/relationships/slideLayout" Target="../slideLayouts/slideLayout54.xml"/><Relationship Id="rId2" Type="http://schemas.openxmlformats.org/officeDocument/2006/relationships/notesSlide" Target="../notesSlides/notesSlide2.xml"/><Relationship Id="rId3" Type="http://schemas.openxmlformats.org/officeDocument/2006/relationships/image" Target="../media/image37.png"/><Relationship Id="rId4" Type="http://schemas.openxmlformats.org/officeDocument/2006/relationships/image" Target="../media/image27.png"/><Relationship Id="rId9" Type="http://schemas.openxmlformats.org/officeDocument/2006/relationships/image" Target="../media/image77.png"/><Relationship Id="rId26" Type="http://schemas.openxmlformats.org/officeDocument/2006/relationships/image" Target="../media/image115.png"/><Relationship Id="rId25" Type="http://schemas.openxmlformats.org/officeDocument/2006/relationships/image" Target="../media/image104.png"/><Relationship Id="rId28" Type="http://schemas.openxmlformats.org/officeDocument/2006/relationships/image" Target="../media/image92.png"/><Relationship Id="rId27" Type="http://schemas.openxmlformats.org/officeDocument/2006/relationships/image" Target="../media/image100.png"/><Relationship Id="rId5" Type="http://schemas.openxmlformats.org/officeDocument/2006/relationships/image" Target="../media/image42.png"/><Relationship Id="rId6" Type="http://schemas.openxmlformats.org/officeDocument/2006/relationships/image" Target="../media/image33.png"/><Relationship Id="rId29" Type="http://schemas.openxmlformats.org/officeDocument/2006/relationships/image" Target="../media/image106.png"/><Relationship Id="rId7" Type="http://schemas.openxmlformats.org/officeDocument/2006/relationships/image" Target="../media/image87.png"/><Relationship Id="rId8" Type="http://schemas.openxmlformats.org/officeDocument/2006/relationships/image" Target="../media/image88.png"/><Relationship Id="rId31" Type="http://schemas.openxmlformats.org/officeDocument/2006/relationships/image" Target="../media/image111.png"/><Relationship Id="rId30" Type="http://schemas.openxmlformats.org/officeDocument/2006/relationships/image" Target="../media/image103.png"/><Relationship Id="rId11" Type="http://schemas.openxmlformats.org/officeDocument/2006/relationships/image" Target="../media/image81.png"/><Relationship Id="rId33" Type="http://schemas.openxmlformats.org/officeDocument/2006/relationships/image" Target="../media/image107.png"/><Relationship Id="rId10" Type="http://schemas.openxmlformats.org/officeDocument/2006/relationships/image" Target="../media/image84.png"/><Relationship Id="rId32" Type="http://schemas.openxmlformats.org/officeDocument/2006/relationships/image" Target="../media/image98.png"/><Relationship Id="rId13" Type="http://schemas.openxmlformats.org/officeDocument/2006/relationships/image" Target="../media/image83.png"/><Relationship Id="rId12" Type="http://schemas.openxmlformats.org/officeDocument/2006/relationships/image" Target="../media/image95.png"/><Relationship Id="rId34" Type="http://schemas.openxmlformats.org/officeDocument/2006/relationships/image" Target="../media/image110.png"/><Relationship Id="rId15" Type="http://schemas.openxmlformats.org/officeDocument/2006/relationships/image" Target="../media/image89.png"/><Relationship Id="rId14" Type="http://schemas.openxmlformats.org/officeDocument/2006/relationships/image" Target="../media/image82.png"/><Relationship Id="rId17" Type="http://schemas.openxmlformats.org/officeDocument/2006/relationships/image" Target="../media/image99.png"/><Relationship Id="rId16" Type="http://schemas.openxmlformats.org/officeDocument/2006/relationships/image" Target="../media/image90.png"/><Relationship Id="rId19" Type="http://schemas.openxmlformats.org/officeDocument/2006/relationships/image" Target="../media/image91.png"/><Relationship Id="rId18" Type="http://schemas.openxmlformats.org/officeDocument/2006/relationships/image" Target="../media/image10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42.png"/><Relationship Id="rId6"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05.jp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xml"/><Relationship Id="rId3" Type="http://schemas.openxmlformats.org/officeDocument/2006/relationships/image" Target="../media/image37.png"/><Relationship Id="rId4" Type="http://schemas.openxmlformats.org/officeDocument/2006/relationships/image" Target="../media/image27.png"/><Relationship Id="rId9" Type="http://schemas.openxmlformats.org/officeDocument/2006/relationships/image" Target="../media/image117.png"/><Relationship Id="rId5" Type="http://schemas.openxmlformats.org/officeDocument/2006/relationships/image" Target="../media/image42.png"/><Relationship Id="rId6" Type="http://schemas.openxmlformats.org/officeDocument/2006/relationships/image" Target="../media/image33.png"/><Relationship Id="rId7" Type="http://schemas.openxmlformats.org/officeDocument/2006/relationships/image" Target="../media/image120.png"/><Relationship Id="rId8" Type="http://schemas.openxmlformats.org/officeDocument/2006/relationships/image" Target="../media/image125.png"/><Relationship Id="rId11" Type="http://schemas.openxmlformats.org/officeDocument/2006/relationships/image" Target="../media/image123.png"/><Relationship Id="rId10" Type="http://schemas.openxmlformats.org/officeDocument/2006/relationships/image" Target="../media/image122.png"/><Relationship Id="rId13" Type="http://schemas.openxmlformats.org/officeDocument/2006/relationships/image" Target="../media/image141.png"/><Relationship Id="rId12" Type="http://schemas.openxmlformats.org/officeDocument/2006/relationships/image" Target="../media/image119.png"/><Relationship Id="rId15" Type="http://schemas.openxmlformats.org/officeDocument/2006/relationships/image" Target="../media/image124.png"/><Relationship Id="rId14" Type="http://schemas.openxmlformats.org/officeDocument/2006/relationships/image" Target="../media/image121.png"/><Relationship Id="rId16" Type="http://schemas.openxmlformats.org/officeDocument/2006/relationships/image" Target="../media/image1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xml"/><Relationship Id="rId3" Type="http://schemas.openxmlformats.org/officeDocument/2006/relationships/image" Target="../media/image180.jpg"/><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118.png"/><Relationship Id="rId4" Type="http://schemas.openxmlformats.org/officeDocument/2006/relationships/image" Target="../media/image130.png"/><Relationship Id="rId5" Type="http://schemas.openxmlformats.org/officeDocument/2006/relationships/image" Target="../media/image140.png"/><Relationship Id="rId6" Type="http://schemas.openxmlformats.org/officeDocument/2006/relationships/hyperlink" Target="http://drive.google.com/file/d/12DdzKM4-S9u8K-staLqybliuflfPnWqI/view" TargetMode="External"/><Relationship Id="rId7" Type="http://schemas.openxmlformats.org/officeDocument/2006/relationships/image" Target="../media/image12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128.png"/><Relationship Id="rId9" Type="http://schemas.openxmlformats.org/officeDocument/2006/relationships/image" Target="../media/image127.png"/><Relationship Id="rId5" Type="http://schemas.openxmlformats.org/officeDocument/2006/relationships/image" Target="../media/image135.png"/><Relationship Id="rId6" Type="http://schemas.openxmlformats.org/officeDocument/2006/relationships/image" Target="../media/image126.png"/><Relationship Id="rId7" Type="http://schemas.openxmlformats.org/officeDocument/2006/relationships/image" Target="../media/image144.png"/><Relationship Id="rId8" Type="http://schemas.openxmlformats.org/officeDocument/2006/relationships/image" Target="../media/image131.png"/><Relationship Id="rId11" Type="http://schemas.openxmlformats.org/officeDocument/2006/relationships/image" Target="../media/image147.png"/><Relationship Id="rId10" Type="http://schemas.openxmlformats.org/officeDocument/2006/relationships/image" Target="../media/image133.png"/><Relationship Id="rId13" Type="http://schemas.openxmlformats.org/officeDocument/2006/relationships/image" Target="../media/image132.png"/><Relationship Id="rId12" Type="http://schemas.openxmlformats.org/officeDocument/2006/relationships/image" Target="../media/image146.png"/><Relationship Id="rId15" Type="http://schemas.openxmlformats.org/officeDocument/2006/relationships/image" Target="../media/image37.png"/><Relationship Id="rId14" Type="http://schemas.openxmlformats.org/officeDocument/2006/relationships/image" Target="../media/image143.png"/><Relationship Id="rId17" Type="http://schemas.openxmlformats.org/officeDocument/2006/relationships/image" Target="../media/image42.png"/><Relationship Id="rId16" Type="http://schemas.openxmlformats.org/officeDocument/2006/relationships/image" Target="../media/image27.png"/><Relationship Id="rId18" Type="http://schemas.openxmlformats.org/officeDocument/2006/relationships/image" Target="../media/image1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8.xml"/><Relationship Id="rId3" Type="http://schemas.openxmlformats.org/officeDocument/2006/relationships/image" Target="../media/image164.png"/><Relationship Id="rId4" Type="http://schemas.openxmlformats.org/officeDocument/2006/relationships/image" Target="../media/image37.png"/><Relationship Id="rId5" Type="http://schemas.openxmlformats.org/officeDocument/2006/relationships/image" Target="../media/image27.png"/><Relationship Id="rId6" Type="http://schemas.openxmlformats.org/officeDocument/2006/relationships/image" Target="../media/image42.png"/><Relationship Id="rId7"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16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58" name="Shape 458"/>
        <p:cNvGrpSpPr/>
        <p:nvPr/>
      </p:nvGrpSpPr>
      <p:grpSpPr>
        <a:xfrm>
          <a:off x="0" y="0"/>
          <a:ext cx="0" cy="0"/>
          <a:chOff x="0" y="0"/>
          <a:chExt cx="0" cy="0"/>
        </a:xfrm>
      </p:grpSpPr>
      <p:sp>
        <p:nvSpPr>
          <p:cNvPr id="459" name="Google Shape;459;p77"/>
          <p:cNvSpPr txBox="1"/>
          <p:nvPr/>
        </p:nvSpPr>
        <p:spPr>
          <a:xfrm>
            <a:off x="6083292" y="5658623"/>
            <a:ext cx="3213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77"/>
          <p:cNvSpPr txBox="1"/>
          <p:nvPr/>
        </p:nvSpPr>
        <p:spPr>
          <a:xfrm>
            <a:off x="166875" y="4529475"/>
            <a:ext cx="7064100" cy="173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NA" sz="2400">
                <a:latin typeface="Montserrat"/>
                <a:ea typeface="Montserrat"/>
                <a:cs typeface="Montserrat"/>
                <a:sym typeface="Montserrat"/>
              </a:rPr>
              <a:t>Theresa Sipiho</a:t>
            </a:r>
            <a:endParaRPr b="1" sz="24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lang="en-NA" sz="1800">
                <a:latin typeface="Montserrat"/>
                <a:ea typeface="Montserrat"/>
                <a:cs typeface="Montserrat"/>
                <a:sym typeface="Montserrat"/>
              </a:rPr>
              <a:t>Investment &amp; Export Promotion Attache</a:t>
            </a:r>
            <a:endParaRPr sz="18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sz="20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b="1" lang="en-NA" sz="1800">
                <a:latin typeface="Montserrat"/>
                <a:ea typeface="Montserrat"/>
                <a:cs typeface="Montserrat"/>
                <a:sym typeface="Montserrat"/>
              </a:rPr>
              <a:t>Namibia’s Tourism Sector </a:t>
            </a:r>
            <a:endParaRPr b="1" sz="18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t/>
            </a:r>
            <a:endParaRPr b="1" sz="11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600"/>
              <a:buFont typeface="Arial"/>
              <a:buNone/>
            </a:pPr>
            <a:r>
              <a:rPr lang="en-NA" sz="1600">
                <a:latin typeface="Montserrat"/>
                <a:ea typeface="Montserrat"/>
                <a:cs typeface="Montserrat"/>
                <a:sym typeface="Montserrat"/>
              </a:rPr>
              <a:t> 24 April 2025 | Maun, Botswana </a:t>
            </a:r>
            <a:endParaRPr b="1" sz="2000">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86"/>
          <p:cNvSpPr txBox="1"/>
          <p:nvPr>
            <p:ph type="title"/>
          </p:nvPr>
        </p:nvSpPr>
        <p:spPr>
          <a:xfrm>
            <a:off x="487598" y="395298"/>
            <a:ext cx="10967100" cy="677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800"/>
              <a:buFont typeface="Arial"/>
              <a:buNone/>
            </a:pPr>
            <a:r>
              <a:rPr lang="en-NA"/>
              <a:t>NAMIBIA’S NATURAL WONDERS</a:t>
            </a:r>
            <a:endParaRPr/>
          </a:p>
          <a:p>
            <a:pPr indent="0" lvl="0" marL="0" rtl="0" algn="l">
              <a:lnSpc>
                <a:spcPct val="100000"/>
              </a:lnSpc>
              <a:spcBef>
                <a:spcPts val="0"/>
              </a:spcBef>
              <a:spcAft>
                <a:spcPts val="0"/>
              </a:spcAft>
              <a:buSzPts val="800"/>
              <a:buNone/>
            </a:pPr>
            <a:r>
              <a:t/>
            </a:r>
            <a:endParaRPr/>
          </a:p>
        </p:txBody>
      </p:sp>
      <p:sp>
        <p:nvSpPr>
          <p:cNvPr id="737" name="Google Shape;737;p86"/>
          <p:cNvSpPr/>
          <p:nvPr/>
        </p:nvSpPr>
        <p:spPr>
          <a:xfrm>
            <a:off x="333347" y="5186850"/>
            <a:ext cx="5635500" cy="587700"/>
          </a:xfrm>
          <a:prstGeom prst="rect">
            <a:avLst/>
          </a:prstGeom>
          <a:solidFill>
            <a:srgbClr val="FBB01F"/>
          </a:solidFill>
          <a:ln>
            <a:noFill/>
          </a:ln>
        </p:spPr>
        <p:txBody>
          <a:bodyPr anchorCtr="0" anchor="ctr" bIns="55450" lIns="55450" spcFirstLastPara="1" rIns="55450" wrap="square" tIns="55450">
            <a:noAutofit/>
          </a:bodyPr>
          <a:lstStyle/>
          <a:p>
            <a:pPr indent="0" lvl="0" marL="0" rtl="0" algn="ctr">
              <a:spcBef>
                <a:spcPts val="0"/>
              </a:spcBef>
              <a:spcAft>
                <a:spcPts val="0"/>
              </a:spcAft>
              <a:buNone/>
            </a:pPr>
            <a:r>
              <a:t/>
            </a:r>
            <a:endParaRPr sz="800">
              <a:latin typeface="Montserrat"/>
              <a:ea typeface="Montserrat"/>
              <a:cs typeface="Montserrat"/>
              <a:sym typeface="Montserrat"/>
            </a:endParaRPr>
          </a:p>
        </p:txBody>
      </p:sp>
      <p:sp>
        <p:nvSpPr>
          <p:cNvPr id="738" name="Google Shape;738;p86"/>
          <p:cNvSpPr txBox="1"/>
          <p:nvPr/>
        </p:nvSpPr>
        <p:spPr>
          <a:xfrm>
            <a:off x="1205018" y="5315225"/>
            <a:ext cx="3891900" cy="345300"/>
          </a:xfrm>
          <a:prstGeom prst="rect">
            <a:avLst/>
          </a:prstGeom>
          <a:noFill/>
          <a:ln>
            <a:noFill/>
          </a:ln>
        </p:spPr>
        <p:txBody>
          <a:bodyPr anchorCtr="0" anchor="t" bIns="55450" lIns="55450" spcFirstLastPara="1" rIns="55450" wrap="square" tIns="55450">
            <a:noAutofit/>
          </a:bodyPr>
          <a:lstStyle/>
          <a:p>
            <a:pPr indent="0" lvl="0" marL="0" rtl="0" algn="ctr">
              <a:lnSpc>
                <a:spcPct val="115000"/>
              </a:lnSpc>
              <a:spcBef>
                <a:spcPts val="700"/>
              </a:spcBef>
              <a:spcAft>
                <a:spcPts val="700"/>
              </a:spcAft>
              <a:buNone/>
            </a:pPr>
            <a:r>
              <a:rPr b="1" lang="en-NA" sz="1500">
                <a:solidFill>
                  <a:schemeClr val="dk1"/>
                </a:solidFill>
                <a:latin typeface="Montserrat"/>
                <a:ea typeface="Montserrat"/>
                <a:cs typeface="Montserrat"/>
                <a:sym typeface="Montserrat"/>
              </a:rPr>
              <a:t>Welwitschia Mirabilis</a:t>
            </a:r>
            <a:endParaRPr b="1" sz="1500">
              <a:solidFill>
                <a:schemeClr val="dk1"/>
              </a:solidFill>
              <a:latin typeface="Montserrat"/>
              <a:ea typeface="Montserrat"/>
              <a:cs typeface="Montserrat"/>
              <a:sym typeface="Montserrat"/>
            </a:endParaRPr>
          </a:p>
        </p:txBody>
      </p:sp>
      <p:sp>
        <p:nvSpPr>
          <p:cNvPr id="739" name="Google Shape;739;p86"/>
          <p:cNvSpPr/>
          <p:nvPr/>
        </p:nvSpPr>
        <p:spPr>
          <a:xfrm>
            <a:off x="6143424" y="5186850"/>
            <a:ext cx="5635500" cy="587700"/>
          </a:xfrm>
          <a:prstGeom prst="rect">
            <a:avLst/>
          </a:prstGeom>
          <a:solidFill>
            <a:srgbClr val="FBB01F"/>
          </a:solidFill>
          <a:ln>
            <a:noFill/>
          </a:ln>
        </p:spPr>
        <p:txBody>
          <a:bodyPr anchorCtr="0" anchor="ctr" bIns="55450" lIns="55450" spcFirstLastPara="1" rIns="55450" wrap="square" tIns="55450">
            <a:noAutofit/>
          </a:bodyPr>
          <a:lstStyle/>
          <a:p>
            <a:pPr indent="0" lvl="0" marL="0" rtl="0" algn="ctr">
              <a:spcBef>
                <a:spcPts val="0"/>
              </a:spcBef>
              <a:spcAft>
                <a:spcPts val="0"/>
              </a:spcAft>
              <a:buNone/>
            </a:pPr>
            <a:r>
              <a:t/>
            </a:r>
            <a:endParaRPr sz="800">
              <a:latin typeface="Montserrat"/>
              <a:ea typeface="Montserrat"/>
              <a:cs typeface="Montserrat"/>
              <a:sym typeface="Montserrat"/>
            </a:endParaRPr>
          </a:p>
        </p:txBody>
      </p:sp>
      <p:sp>
        <p:nvSpPr>
          <p:cNvPr id="740" name="Google Shape;740;p86"/>
          <p:cNvSpPr txBox="1"/>
          <p:nvPr/>
        </p:nvSpPr>
        <p:spPr>
          <a:xfrm>
            <a:off x="7015095" y="5315225"/>
            <a:ext cx="3891900" cy="345300"/>
          </a:xfrm>
          <a:prstGeom prst="rect">
            <a:avLst/>
          </a:prstGeom>
          <a:noFill/>
          <a:ln>
            <a:noFill/>
          </a:ln>
        </p:spPr>
        <p:txBody>
          <a:bodyPr anchorCtr="0" anchor="t" bIns="55450" lIns="55450" spcFirstLastPara="1" rIns="55450" wrap="square" tIns="55450">
            <a:noAutofit/>
          </a:bodyPr>
          <a:lstStyle/>
          <a:p>
            <a:pPr indent="0" lvl="0" marL="0" rtl="0" algn="ctr">
              <a:lnSpc>
                <a:spcPct val="115000"/>
              </a:lnSpc>
              <a:spcBef>
                <a:spcPts val="700"/>
              </a:spcBef>
              <a:spcAft>
                <a:spcPts val="700"/>
              </a:spcAft>
              <a:buNone/>
            </a:pPr>
            <a:r>
              <a:rPr b="1" lang="en-NA" sz="1500">
                <a:solidFill>
                  <a:schemeClr val="dk1"/>
                </a:solidFill>
                <a:latin typeface="Montserrat"/>
                <a:ea typeface="Montserrat"/>
                <a:cs typeface="Montserrat"/>
                <a:sym typeface="Montserrat"/>
              </a:rPr>
              <a:t>Fish River Canyon</a:t>
            </a:r>
            <a:endParaRPr b="1" sz="1500">
              <a:solidFill>
                <a:schemeClr val="dk1"/>
              </a:solidFill>
              <a:latin typeface="Montserrat"/>
              <a:ea typeface="Montserrat"/>
              <a:cs typeface="Montserrat"/>
              <a:sym typeface="Montserrat"/>
            </a:endParaRPr>
          </a:p>
        </p:txBody>
      </p:sp>
      <p:pic>
        <p:nvPicPr>
          <p:cNvPr id="741" name="Google Shape;741;p86"/>
          <p:cNvPicPr preferRelativeResize="0"/>
          <p:nvPr/>
        </p:nvPicPr>
        <p:blipFill rotWithShape="1">
          <a:blip r:embed="rId3">
            <a:alphaModFix/>
          </a:blip>
          <a:srcRect b="4206" l="5547" r="907" t="1480"/>
          <a:stretch/>
        </p:blipFill>
        <p:spPr>
          <a:xfrm>
            <a:off x="394158" y="1443674"/>
            <a:ext cx="5513428" cy="3675608"/>
          </a:xfrm>
          <a:prstGeom prst="rect">
            <a:avLst/>
          </a:prstGeom>
          <a:noFill/>
          <a:ln cap="flat" cmpd="sng" w="76200">
            <a:solidFill>
              <a:srgbClr val="F6F6F6"/>
            </a:solidFill>
            <a:prstDash val="solid"/>
            <a:round/>
            <a:headEnd len="sm" w="sm" type="none"/>
            <a:tailEnd len="sm" w="sm" type="none"/>
          </a:ln>
        </p:spPr>
      </p:pic>
      <p:pic>
        <p:nvPicPr>
          <p:cNvPr id="742" name="Google Shape;742;p86"/>
          <p:cNvPicPr preferRelativeResize="0"/>
          <p:nvPr/>
        </p:nvPicPr>
        <p:blipFill rotWithShape="1">
          <a:blip r:embed="rId4">
            <a:alphaModFix/>
          </a:blip>
          <a:srcRect b="11614" l="91" r="29251" t="857"/>
          <a:stretch/>
        </p:blipFill>
        <p:spPr>
          <a:xfrm>
            <a:off x="6191773" y="1443674"/>
            <a:ext cx="5513814" cy="3675609"/>
          </a:xfrm>
          <a:prstGeom prst="rect">
            <a:avLst/>
          </a:prstGeom>
          <a:noFill/>
          <a:ln cap="flat" cmpd="sng" w="76200">
            <a:solidFill>
              <a:srgbClr val="F6F6F6"/>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87"/>
          <p:cNvSpPr txBox="1"/>
          <p:nvPr>
            <p:ph type="title"/>
          </p:nvPr>
        </p:nvSpPr>
        <p:spPr>
          <a:xfrm>
            <a:off x="487598" y="363849"/>
            <a:ext cx="10967100" cy="347100"/>
          </a:xfrm>
          <a:prstGeom prst="rect">
            <a:avLst/>
          </a:prstGeom>
          <a:noFill/>
          <a:ln>
            <a:noFill/>
          </a:ln>
        </p:spPr>
        <p:txBody>
          <a:bodyPr anchorCtr="0" anchor="t" bIns="0" lIns="0" spcFirstLastPara="1" rIns="0" wrap="square" tIns="8450">
            <a:spAutoFit/>
          </a:bodyPr>
          <a:lstStyle/>
          <a:p>
            <a:pPr indent="0" lvl="0" marL="12700" rtl="0" algn="l">
              <a:lnSpc>
                <a:spcPct val="100000"/>
              </a:lnSpc>
              <a:spcBef>
                <a:spcPts val="0"/>
              </a:spcBef>
              <a:spcAft>
                <a:spcPts val="0"/>
              </a:spcAft>
              <a:buClr>
                <a:schemeClr val="dk1"/>
              </a:buClr>
              <a:buSzPts val="800"/>
              <a:buFont typeface="Arial"/>
              <a:buNone/>
            </a:pPr>
            <a:r>
              <a:rPr lang="en-NA">
                <a:latin typeface="Montserrat"/>
                <a:ea typeface="Montserrat"/>
                <a:cs typeface="Montserrat"/>
                <a:sym typeface="Montserrat"/>
              </a:rPr>
              <a:t>REST &amp; RELAXATION - TOP LODGES</a:t>
            </a:r>
            <a:endParaRPr/>
          </a:p>
        </p:txBody>
      </p:sp>
      <p:grpSp>
        <p:nvGrpSpPr>
          <p:cNvPr id="748" name="Google Shape;748;p87"/>
          <p:cNvGrpSpPr/>
          <p:nvPr/>
        </p:nvGrpSpPr>
        <p:grpSpPr>
          <a:xfrm>
            <a:off x="10719631" y="6349544"/>
            <a:ext cx="1147668" cy="347063"/>
            <a:chOff x="17677491" y="10470884"/>
            <a:chExt cx="1892593" cy="572333"/>
          </a:xfrm>
        </p:grpSpPr>
        <p:pic>
          <p:nvPicPr>
            <p:cNvPr id="749" name="Google Shape;749;p87"/>
            <p:cNvPicPr preferRelativeResize="0"/>
            <p:nvPr/>
          </p:nvPicPr>
          <p:blipFill rotWithShape="1">
            <a:blip r:embed="rId3">
              <a:alphaModFix/>
            </a:blip>
            <a:srcRect b="0" l="0" r="0" t="0"/>
            <a:stretch/>
          </p:blipFill>
          <p:spPr>
            <a:xfrm>
              <a:off x="17963726" y="10607291"/>
              <a:ext cx="199236" cy="238434"/>
            </a:xfrm>
            <a:prstGeom prst="rect">
              <a:avLst/>
            </a:prstGeom>
            <a:noFill/>
            <a:ln>
              <a:noFill/>
            </a:ln>
          </p:spPr>
        </p:pic>
        <p:sp>
          <p:nvSpPr>
            <p:cNvPr id="750" name="Google Shape;750;p87"/>
            <p:cNvSpPr/>
            <p:nvPr/>
          </p:nvSpPr>
          <p:spPr>
            <a:xfrm>
              <a:off x="18031302" y="10607296"/>
              <a:ext cx="199390" cy="292734"/>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51" name="Google Shape;751;p87"/>
            <p:cNvSpPr/>
            <p:nvPr/>
          </p:nvSpPr>
          <p:spPr>
            <a:xfrm>
              <a:off x="18065100" y="10607291"/>
              <a:ext cx="233044" cy="346709"/>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52" name="Google Shape;752;p87"/>
            <p:cNvPicPr preferRelativeResize="0"/>
            <p:nvPr/>
          </p:nvPicPr>
          <p:blipFill rotWithShape="1">
            <a:blip r:embed="rId4">
              <a:alphaModFix/>
            </a:blip>
            <a:srcRect b="0" l="0" r="0" t="0"/>
            <a:stretch/>
          </p:blipFill>
          <p:spPr>
            <a:xfrm>
              <a:off x="17677496" y="10739914"/>
              <a:ext cx="387409" cy="241126"/>
            </a:xfrm>
            <a:prstGeom prst="rect">
              <a:avLst/>
            </a:prstGeom>
            <a:noFill/>
            <a:ln>
              <a:noFill/>
            </a:ln>
          </p:spPr>
        </p:pic>
        <p:pic>
          <p:nvPicPr>
            <p:cNvPr id="753" name="Google Shape;753;p87"/>
            <p:cNvPicPr preferRelativeResize="0"/>
            <p:nvPr/>
          </p:nvPicPr>
          <p:blipFill rotWithShape="1">
            <a:blip r:embed="rId5">
              <a:alphaModFix/>
            </a:blip>
            <a:srcRect b="0" l="0" r="0" t="0"/>
            <a:stretch/>
          </p:blipFill>
          <p:spPr>
            <a:xfrm>
              <a:off x="17677491" y="10470884"/>
              <a:ext cx="387437" cy="241123"/>
            </a:xfrm>
            <a:prstGeom prst="rect">
              <a:avLst/>
            </a:prstGeom>
            <a:noFill/>
            <a:ln>
              <a:noFill/>
            </a:ln>
          </p:spPr>
        </p:pic>
        <p:pic>
          <p:nvPicPr>
            <p:cNvPr id="754" name="Google Shape;754;p87"/>
            <p:cNvPicPr preferRelativeResize="0"/>
            <p:nvPr/>
          </p:nvPicPr>
          <p:blipFill rotWithShape="1">
            <a:blip r:embed="rId6">
              <a:alphaModFix/>
            </a:blip>
            <a:srcRect b="0" l="0" r="0" t="0"/>
            <a:stretch/>
          </p:blipFill>
          <p:spPr>
            <a:xfrm>
              <a:off x="18383582" y="10608499"/>
              <a:ext cx="1186502" cy="434718"/>
            </a:xfrm>
            <a:prstGeom prst="rect">
              <a:avLst/>
            </a:prstGeom>
            <a:noFill/>
            <a:ln>
              <a:noFill/>
            </a:ln>
          </p:spPr>
        </p:pic>
      </p:grpSp>
      <p:pic>
        <p:nvPicPr>
          <p:cNvPr id="755" name="Google Shape;755;p87"/>
          <p:cNvPicPr preferRelativeResize="0"/>
          <p:nvPr/>
        </p:nvPicPr>
        <p:blipFill rotWithShape="1">
          <a:blip r:embed="rId7">
            <a:alphaModFix/>
          </a:blip>
          <a:srcRect b="7074" l="0" r="0" t="12623"/>
          <a:stretch/>
        </p:blipFill>
        <p:spPr>
          <a:xfrm>
            <a:off x="517190" y="1184786"/>
            <a:ext cx="4417760" cy="2366965"/>
          </a:xfrm>
          <a:prstGeom prst="rect">
            <a:avLst/>
          </a:prstGeom>
          <a:noFill/>
          <a:ln>
            <a:noFill/>
          </a:ln>
        </p:spPr>
      </p:pic>
      <p:pic>
        <p:nvPicPr>
          <p:cNvPr id="756" name="Google Shape;756;p87"/>
          <p:cNvPicPr preferRelativeResize="0"/>
          <p:nvPr/>
        </p:nvPicPr>
        <p:blipFill rotWithShape="1">
          <a:blip r:embed="rId8">
            <a:alphaModFix/>
          </a:blip>
          <a:srcRect b="3269" l="10289" r="932" t="0"/>
          <a:stretch/>
        </p:blipFill>
        <p:spPr>
          <a:xfrm>
            <a:off x="5059133" y="1184786"/>
            <a:ext cx="6700518" cy="4866912"/>
          </a:xfrm>
          <a:prstGeom prst="rect">
            <a:avLst/>
          </a:prstGeom>
          <a:noFill/>
          <a:ln>
            <a:noFill/>
          </a:ln>
        </p:spPr>
      </p:pic>
      <p:pic>
        <p:nvPicPr>
          <p:cNvPr id="757" name="Google Shape;757;p87"/>
          <p:cNvPicPr preferRelativeResize="0"/>
          <p:nvPr/>
        </p:nvPicPr>
        <p:blipFill rotWithShape="1">
          <a:blip r:embed="rId9">
            <a:alphaModFix/>
          </a:blip>
          <a:srcRect b="10690" l="0" r="0" t="0"/>
          <a:stretch/>
        </p:blipFill>
        <p:spPr>
          <a:xfrm>
            <a:off x="517190" y="3684734"/>
            <a:ext cx="4417758" cy="236696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88"/>
          <p:cNvSpPr txBox="1"/>
          <p:nvPr>
            <p:ph type="title"/>
          </p:nvPr>
        </p:nvSpPr>
        <p:spPr>
          <a:xfrm>
            <a:off x="180998" y="380249"/>
            <a:ext cx="10967100" cy="316500"/>
          </a:xfrm>
          <a:prstGeom prst="rect">
            <a:avLst/>
          </a:prstGeom>
          <a:noFill/>
          <a:ln>
            <a:noFill/>
          </a:ln>
        </p:spPr>
        <p:txBody>
          <a:bodyPr anchorCtr="0" anchor="t" bIns="0" lIns="0" spcFirstLastPara="1" rIns="0" wrap="square" tIns="8450">
            <a:spAutoFit/>
          </a:bodyPr>
          <a:lstStyle/>
          <a:p>
            <a:pPr indent="0" lvl="0" marL="12700" rtl="0" algn="l">
              <a:lnSpc>
                <a:spcPct val="100000"/>
              </a:lnSpc>
              <a:spcBef>
                <a:spcPts val="0"/>
              </a:spcBef>
              <a:spcAft>
                <a:spcPts val="0"/>
              </a:spcAft>
              <a:buClr>
                <a:schemeClr val="dk1"/>
              </a:buClr>
              <a:buSzPts val="800"/>
              <a:buFont typeface="Arial"/>
              <a:buNone/>
            </a:pPr>
            <a:r>
              <a:rPr lang="en-NA">
                <a:latin typeface="Montserrat"/>
                <a:ea typeface="Montserrat"/>
                <a:cs typeface="Montserrat"/>
                <a:sym typeface="Montserrat"/>
              </a:rPr>
              <a:t>NAMIBIA’S 7-TOURISM CLUSTER REGIONS</a:t>
            </a:r>
            <a:endParaRPr/>
          </a:p>
        </p:txBody>
      </p:sp>
      <p:grpSp>
        <p:nvGrpSpPr>
          <p:cNvPr id="763" name="Google Shape;763;p88"/>
          <p:cNvGrpSpPr/>
          <p:nvPr/>
        </p:nvGrpSpPr>
        <p:grpSpPr>
          <a:xfrm>
            <a:off x="10719631" y="6349544"/>
            <a:ext cx="1147668" cy="347063"/>
            <a:chOff x="17677491" y="10470884"/>
            <a:chExt cx="1892593" cy="572333"/>
          </a:xfrm>
        </p:grpSpPr>
        <p:pic>
          <p:nvPicPr>
            <p:cNvPr id="764" name="Google Shape;764;p88"/>
            <p:cNvPicPr preferRelativeResize="0"/>
            <p:nvPr/>
          </p:nvPicPr>
          <p:blipFill rotWithShape="1">
            <a:blip r:embed="rId3">
              <a:alphaModFix/>
            </a:blip>
            <a:srcRect b="0" l="0" r="0" t="0"/>
            <a:stretch/>
          </p:blipFill>
          <p:spPr>
            <a:xfrm>
              <a:off x="17963726" y="10607291"/>
              <a:ext cx="199236" cy="238434"/>
            </a:xfrm>
            <a:prstGeom prst="rect">
              <a:avLst/>
            </a:prstGeom>
            <a:noFill/>
            <a:ln>
              <a:noFill/>
            </a:ln>
          </p:spPr>
        </p:pic>
        <p:sp>
          <p:nvSpPr>
            <p:cNvPr id="765" name="Google Shape;765;p88"/>
            <p:cNvSpPr/>
            <p:nvPr/>
          </p:nvSpPr>
          <p:spPr>
            <a:xfrm>
              <a:off x="18031302" y="10607296"/>
              <a:ext cx="199390" cy="292734"/>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6" name="Google Shape;766;p88"/>
            <p:cNvSpPr/>
            <p:nvPr/>
          </p:nvSpPr>
          <p:spPr>
            <a:xfrm>
              <a:off x="18065100" y="10607291"/>
              <a:ext cx="233044" cy="346709"/>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67" name="Google Shape;767;p88"/>
            <p:cNvPicPr preferRelativeResize="0"/>
            <p:nvPr/>
          </p:nvPicPr>
          <p:blipFill rotWithShape="1">
            <a:blip r:embed="rId4">
              <a:alphaModFix/>
            </a:blip>
            <a:srcRect b="0" l="0" r="0" t="0"/>
            <a:stretch/>
          </p:blipFill>
          <p:spPr>
            <a:xfrm>
              <a:off x="17677496" y="10739914"/>
              <a:ext cx="387409" cy="241126"/>
            </a:xfrm>
            <a:prstGeom prst="rect">
              <a:avLst/>
            </a:prstGeom>
            <a:noFill/>
            <a:ln>
              <a:noFill/>
            </a:ln>
          </p:spPr>
        </p:pic>
        <p:pic>
          <p:nvPicPr>
            <p:cNvPr id="768" name="Google Shape;768;p88"/>
            <p:cNvPicPr preferRelativeResize="0"/>
            <p:nvPr/>
          </p:nvPicPr>
          <p:blipFill rotWithShape="1">
            <a:blip r:embed="rId5">
              <a:alphaModFix/>
            </a:blip>
            <a:srcRect b="0" l="0" r="0" t="0"/>
            <a:stretch/>
          </p:blipFill>
          <p:spPr>
            <a:xfrm>
              <a:off x="17677491" y="10470884"/>
              <a:ext cx="387437" cy="241123"/>
            </a:xfrm>
            <a:prstGeom prst="rect">
              <a:avLst/>
            </a:prstGeom>
            <a:noFill/>
            <a:ln>
              <a:noFill/>
            </a:ln>
          </p:spPr>
        </p:pic>
        <p:pic>
          <p:nvPicPr>
            <p:cNvPr id="769" name="Google Shape;769;p88"/>
            <p:cNvPicPr preferRelativeResize="0"/>
            <p:nvPr/>
          </p:nvPicPr>
          <p:blipFill rotWithShape="1">
            <a:blip r:embed="rId6">
              <a:alphaModFix/>
            </a:blip>
            <a:srcRect b="0" l="0" r="0" t="0"/>
            <a:stretch/>
          </p:blipFill>
          <p:spPr>
            <a:xfrm>
              <a:off x="18383582" y="10608499"/>
              <a:ext cx="1186502" cy="434718"/>
            </a:xfrm>
            <a:prstGeom prst="rect">
              <a:avLst/>
            </a:prstGeom>
            <a:noFill/>
            <a:ln>
              <a:noFill/>
            </a:ln>
          </p:spPr>
        </p:pic>
      </p:grpSp>
      <p:pic>
        <p:nvPicPr>
          <p:cNvPr id="770" name="Google Shape;770;p88"/>
          <p:cNvPicPr preferRelativeResize="0"/>
          <p:nvPr/>
        </p:nvPicPr>
        <p:blipFill rotWithShape="1">
          <a:blip r:embed="rId7">
            <a:alphaModFix/>
          </a:blip>
          <a:srcRect b="0" l="0" r="0" t="0"/>
          <a:stretch/>
        </p:blipFill>
        <p:spPr>
          <a:xfrm>
            <a:off x="257200" y="953675"/>
            <a:ext cx="11686298" cy="52554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id="775" name="Google Shape;775;p89" title="Chart"/>
          <p:cNvPicPr preferRelativeResize="0"/>
          <p:nvPr/>
        </p:nvPicPr>
        <p:blipFill>
          <a:blip r:embed="rId3">
            <a:alphaModFix/>
          </a:blip>
          <a:stretch>
            <a:fillRect/>
          </a:stretch>
        </p:blipFill>
        <p:spPr>
          <a:xfrm>
            <a:off x="98275" y="891075"/>
            <a:ext cx="9356274" cy="5534226"/>
          </a:xfrm>
          <a:prstGeom prst="rect">
            <a:avLst/>
          </a:prstGeom>
          <a:noFill/>
          <a:ln>
            <a:noFill/>
          </a:ln>
        </p:spPr>
      </p:pic>
      <p:sp>
        <p:nvSpPr>
          <p:cNvPr id="776" name="Google Shape;776;p89"/>
          <p:cNvSpPr txBox="1"/>
          <p:nvPr>
            <p:ph type="title"/>
          </p:nvPr>
        </p:nvSpPr>
        <p:spPr>
          <a:xfrm>
            <a:off x="408600" y="413100"/>
            <a:ext cx="10717800" cy="347100"/>
          </a:xfrm>
          <a:prstGeom prst="rect">
            <a:avLst/>
          </a:prstGeom>
          <a:noFill/>
          <a:ln>
            <a:noFill/>
          </a:ln>
        </p:spPr>
        <p:txBody>
          <a:bodyPr anchorCtr="0" anchor="t" bIns="0" lIns="0" spcFirstLastPara="1" rIns="0" wrap="square" tIns="8450">
            <a:spAutoFit/>
          </a:bodyPr>
          <a:lstStyle/>
          <a:p>
            <a:pPr indent="0" lvl="0" marL="12700" rtl="0" algn="l">
              <a:lnSpc>
                <a:spcPct val="100000"/>
              </a:lnSpc>
              <a:spcBef>
                <a:spcPts val="0"/>
              </a:spcBef>
              <a:spcAft>
                <a:spcPts val="0"/>
              </a:spcAft>
              <a:buClr>
                <a:schemeClr val="dk1"/>
              </a:buClr>
              <a:buSzPts val="800"/>
              <a:buFont typeface="Arial"/>
              <a:buNone/>
            </a:pPr>
            <a:r>
              <a:rPr lang="en-NA" sz="2200">
                <a:latin typeface="Montserrat"/>
                <a:ea typeface="Montserrat"/>
                <a:cs typeface="Montserrat"/>
                <a:sym typeface="Montserrat"/>
              </a:rPr>
              <a:t>NAMIBIA TOP 10 ARRIVALS 202</a:t>
            </a:r>
            <a:r>
              <a:rPr lang="en-NA">
                <a:latin typeface="Montserrat"/>
                <a:ea typeface="Montserrat"/>
                <a:cs typeface="Montserrat"/>
                <a:sym typeface="Montserrat"/>
              </a:rPr>
              <a:t>3</a:t>
            </a:r>
            <a:endParaRPr sz="2200">
              <a:latin typeface="Montserrat"/>
              <a:ea typeface="Montserrat"/>
              <a:cs typeface="Montserrat"/>
              <a:sym typeface="Montserrat"/>
            </a:endParaRPr>
          </a:p>
        </p:txBody>
      </p:sp>
      <p:grpSp>
        <p:nvGrpSpPr>
          <p:cNvPr id="777" name="Google Shape;777;p89"/>
          <p:cNvGrpSpPr/>
          <p:nvPr/>
        </p:nvGrpSpPr>
        <p:grpSpPr>
          <a:xfrm>
            <a:off x="10719631" y="6349544"/>
            <a:ext cx="1147668" cy="347063"/>
            <a:chOff x="17677491" y="10470884"/>
            <a:chExt cx="1892593" cy="572333"/>
          </a:xfrm>
        </p:grpSpPr>
        <p:pic>
          <p:nvPicPr>
            <p:cNvPr id="778" name="Google Shape;778;p89"/>
            <p:cNvPicPr preferRelativeResize="0"/>
            <p:nvPr/>
          </p:nvPicPr>
          <p:blipFill rotWithShape="1">
            <a:blip r:embed="rId4">
              <a:alphaModFix/>
            </a:blip>
            <a:srcRect b="0" l="0" r="0" t="0"/>
            <a:stretch/>
          </p:blipFill>
          <p:spPr>
            <a:xfrm>
              <a:off x="17963726" y="10607291"/>
              <a:ext cx="199236" cy="238434"/>
            </a:xfrm>
            <a:prstGeom prst="rect">
              <a:avLst/>
            </a:prstGeom>
            <a:noFill/>
            <a:ln>
              <a:noFill/>
            </a:ln>
          </p:spPr>
        </p:pic>
        <p:sp>
          <p:nvSpPr>
            <p:cNvPr id="779" name="Google Shape;779;p89"/>
            <p:cNvSpPr/>
            <p:nvPr/>
          </p:nvSpPr>
          <p:spPr>
            <a:xfrm>
              <a:off x="18031302" y="10607296"/>
              <a:ext cx="199390" cy="292734"/>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0" name="Google Shape;780;p89"/>
            <p:cNvSpPr/>
            <p:nvPr/>
          </p:nvSpPr>
          <p:spPr>
            <a:xfrm>
              <a:off x="18065100" y="10607291"/>
              <a:ext cx="233044" cy="346709"/>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81" name="Google Shape;781;p89"/>
            <p:cNvPicPr preferRelativeResize="0"/>
            <p:nvPr/>
          </p:nvPicPr>
          <p:blipFill rotWithShape="1">
            <a:blip r:embed="rId5">
              <a:alphaModFix/>
            </a:blip>
            <a:srcRect b="0" l="0" r="0" t="0"/>
            <a:stretch/>
          </p:blipFill>
          <p:spPr>
            <a:xfrm>
              <a:off x="17677496" y="10739914"/>
              <a:ext cx="387409" cy="241126"/>
            </a:xfrm>
            <a:prstGeom prst="rect">
              <a:avLst/>
            </a:prstGeom>
            <a:noFill/>
            <a:ln>
              <a:noFill/>
            </a:ln>
          </p:spPr>
        </p:pic>
        <p:pic>
          <p:nvPicPr>
            <p:cNvPr id="782" name="Google Shape;782;p89"/>
            <p:cNvPicPr preferRelativeResize="0"/>
            <p:nvPr/>
          </p:nvPicPr>
          <p:blipFill rotWithShape="1">
            <a:blip r:embed="rId6">
              <a:alphaModFix/>
            </a:blip>
            <a:srcRect b="0" l="0" r="0" t="0"/>
            <a:stretch/>
          </p:blipFill>
          <p:spPr>
            <a:xfrm>
              <a:off x="17677491" y="10470884"/>
              <a:ext cx="387437" cy="241123"/>
            </a:xfrm>
            <a:prstGeom prst="rect">
              <a:avLst/>
            </a:prstGeom>
            <a:noFill/>
            <a:ln>
              <a:noFill/>
            </a:ln>
          </p:spPr>
        </p:pic>
        <p:pic>
          <p:nvPicPr>
            <p:cNvPr id="783" name="Google Shape;783;p89"/>
            <p:cNvPicPr preferRelativeResize="0"/>
            <p:nvPr/>
          </p:nvPicPr>
          <p:blipFill rotWithShape="1">
            <a:blip r:embed="rId7">
              <a:alphaModFix/>
            </a:blip>
            <a:srcRect b="0" l="0" r="0" t="0"/>
            <a:stretch/>
          </p:blipFill>
          <p:spPr>
            <a:xfrm>
              <a:off x="18383582" y="10608499"/>
              <a:ext cx="1186502" cy="434718"/>
            </a:xfrm>
            <a:prstGeom prst="rect">
              <a:avLst/>
            </a:prstGeom>
            <a:noFill/>
            <a:ln>
              <a:noFill/>
            </a:ln>
          </p:spPr>
        </p:pic>
      </p:grpSp>
      <p:sp>
        <p:nvSpPr>
          <p:cNvPr id="784" name="Google Shape;784;p89"/>
          <p:cNvSpPr txBox="1"/>
          <p:nvPr/>
        </p:nvSpPr>
        <p:spPr>
          <a:xfrm>
            <a:off x="7498850" y="2456875"/>
            <a:ext cx="4368600" cy="2196000"/>
          </a:xfrm>
          <a:prstGeom prst="rect">
            <a:avLst/>
          </a:prstGeom>
          <a:solidFill>
            <a:srgbClr val="0C9648"/>
          </a:solidFill>
          <a:ln>
            <a:noFill/>
          </a:ln>
        </p:spPr>
        <p:txBody>
          <a:bodyPr anchorCtr="0" anchor="t" bIns="55450" lIns="55450" spcFirstLastPara="1" rIns="55450" wrap="square" tIns="55450">
            <a:noAutofit/>
          </a:bodyPr>
          <a:lstStyle/>
          <a:p>
            <a:pPr indent="0" lvl="0" marL="0" rtl="0" algn="l">
              <a:lnSpc>
                <a:spcPct val="115000"/>
              </a:lnSpc>
              <a:spcBef>
                <a:spcPts val="0"/>
              </a:spcBef>
              <a:spcAft>
                <a:spcPts val="0"/>
              </a:spcAft>
              <a:buNone/>
            </a:pPr>
            <a:r>
              <a:t/>
            </a:r>
            <a:endParaRPr b="1" sz="1300">
              <a:solidFill>
                <a:srgbClr val="595959"/>
              </a:solidFill>
              <a:latin typeface="Montserrat"/>
              <a:ea typeface="Montserrat"/>
              <a:cs typeface="Montserrat"/>
              <a:sym typeface="Montserrat"/>
            </a:endParaRPr>
          </a:p>
        </p:txBody>
      </p:sp>
      <p:sp>
        <p:nvSpPr>
          <p:cNvPr id="785" name="Google Shape;785;p89"/>
          <p:cNvSpPr txBox="1"/>
          <p:nvPr/>
        </p:nvSpPr>
        <p:spPr>
          <a:xfrm>
            <a:off x="7724650" y="2652800"/>
            <a:ext cx="3774300" cy="1768200"/>
          </a:xfrm>
          <a:prstGeom prst="rect">
            <a:avLst/>
          </a:prstGeom>
          <a:noFill/>
          <a:ln>
            <a:noFill/>
          </a:ln>
        </p:spPr>
        <p:txBody>
          <a:bodyPr anchorCtr="0" anchor="t" bIns="91425" lIns="91425" spcFirstLastPara="1" rIns="91425" wrap="square" tIns="91425">
            <a:noAutofit/>
          </a:bodyPr>
          <a:lstStyle/>
          <a:p>
            <a:pPr indent="-203200" lvl="0" marL="279400" rtl="0" algn="just">
              <a:lnSpc>
                <a:spcPct val="115000"/>
              </a:lnSpc>
              <a:spcBef>
                <a:spcPts val="0"/>
              </a:spcBef>
              <a:spcAft>
                <a:spcPts val="0"/>
              </a:spcAft>
              <a:buClr>
                <a:schemeClr val="lt1"/>
              </a:buClr>
              <a:buSzPts val="1000"/>
              <a:buFont typeface="Montserrat"/>
              <a:buChar char="-"/>
            </a:pPr>
            <a:r>
              <a:rPr b="1" lang="en-NA" sz="1000">
                <a:solidFill>
                  <a:schemeClr val="lt1"/>
                </a:solidFill>
                <a:latin typeface="Montserrat"/>
                <a:ea typeface="Montserrat"/>
                <a:cs typeface="Montserrat"/>
                <a:sym typeface="Montserrat"/>
              </a:rPr>
              <a:t>February 2024 =  37,207 passengers </a:t>
            </a:r>
            <a:endParaRPr b="1" sz="1000">
              <a:solidFill>
                <a:schemeClr val="lt1"/>
              </a:solidFill>
              <a:latin typeface="Montserrat"/>
              <a:ea typeface="Montserrat"/>
              <a:cs typeface="Montserrat"/>
              <a:sym typeface="Montserrat"/>
            </a:endParaRPr>
          </a:p>
          <a:p>
            <a:pPr indent="-203200" lvl="0" marL="279400" rtl="0" algn="just">
              <a:lnSpc>
                <a:spcPct val="115000"/>
              </a:lnSpc>
              <a:spcBef>
                <a:spcPts val="0"/>
              </a:spcBef>
              <a:spcAft>
                <a:spcPts val="0"/>
              </a:spcAft>
              <a:buClr>
                <a:schemeClr val="lt1"/>
              </a:buClr>
              <a:buSzPts val="1000"/>
              <a:buFont typeface="Montserrat"/>
              <a:buChar char="-"/>
            </a:pPr>
            <a:r>
              <a:rPr b="1" lang="en-NA" sz="1000">
                <a:solidFill>
                  <a:schemeClr val="lt1"/>
                </a:solidFill>
                <a:latin typeface="Montserrat"/>
                <a:ea typeface="Montserrat"/>
                <a:cs typeface="Montserrat"/>
                <a:sym typeface="Montserrat"/>
              </a:rPr>
              <a:t>8.1% month-on-month increase and 26.1% year-on-year</a:t>
            </a:r>
            <a:endParaRPr b="1" sz="1000">
              <a:solidFill>
                <a:schemeClr val="lt1"/>
              </a:solidFill>
              <a:latin typeface="Montserrat"/>
              <a:ea typeface="Montserrat"/>
              <a:cs typeface="Montserrat"/>
              <a:sym typeface="Montserrat"/>
            </a:endParaRPr>
          </a:p>
          <a:p>
            <a:pPr indent="-203200" lvl="0" marL="279400" rtl="0" algn="just">
              <a:lnSpc>
                <a:spcPct val="115000"/>
              </a:lnSpc>
              <a:spcBef>
                <a:spcPts val="0"/>
              </a:spcBef>
              <a:spcAft>
                <a:spcPts val="0"/>
              </a:spcAft>
              <a:buClr>
                <a:schemeClr val="lt1"/>
              </a:buClr>
              <a:buSzPts val="1000"/>
              <a:buFont typeface="Montserrat"/>
              <a:buChar char="-"/>
            </a:pPr>
            <a:r>
              <a:rPr b="1" lang="en-NA" sz="1000">
                <a:solidFill>
                  <a:schemeClr val="lt1"/>
                </a:solidFill>
                <a:latin typeface="Montserrat"/>
                <a:ea typeface="Montserrat"/>
                <a:cs typeface="Montserrat"/>
                <a:sym typeface="Montserrat"/>
              </a:rPr>
              <a:t>Exceeded pre-pandemic levels from February 2019 by 15.5%</a:t>
            </a:r>
            <a:endParaRPr b="1" sz="1000">
              <a:solidFill>
                <a:schemeClr val="lt1"/>
              </a:solidFill>
              <a:latin typeface="Montserrat"/>
              <a:ea typeface="Montserrat"/>
              <a:cs typeface="Montserrat"/>
              <a:sym typeface="Montserrat"/>
            </a:endParaRPr>
          </a:p>
          <a:p>
            <a:pPr indent="-203200" lvl="0" marL="279400" rtl="0" algn="just">
              <a:lnSpc>
                <a:spcPct val="115000"/>
              </a:lnSpc>
              <a:spcBef>
                <a:spcPts val="0"/>
              </a:spcBef>
              <a:spcAft>
                <a:spcPts val="0"/>
              </a:spcAft>
              <a:buClr>
                <a:schemeClr val="lt1"/>
              </a:buClr>
              <a:buSzPts val="1000"/>
              <a:buFont typeface="Montserrat"/>
              <a:buChar char="-"/>
            </a:pPr>
            <a:r>
              <a:rPr b="1" lang="en-NA" sz="1000">
                <a:solidFill>
                  <a:schemeClr val="lt1"/>
                </a:solidFill>
                <a:latin typeface="Montserrat"/>
                <a:ea typeface="Montserrat"/>
                <a:cs typeface="Montserrat"/>
                <a:sym typeface="Montserrat"/>
              </a:rPr>
              <a:t>Tourists from Germany, Austria, and Switzerland made up 40.9% of occupants</a:t>
            </a:r>
            <a:endParaRPr b="1" sz="1000">
              <a:solidFill>
                <a:schemeClr val="lt1"/>
              </a:solidFill>
              <a:latin typeface="Montserrat"/>
              <a:ea typeface="Montserrat"/>
              <a:cs typeface="Montserrat"/>
              <a:sym typeface="Montserrat"/>
            </a:endParaRPr>
          </a:p>
          <a:p>
            <a:pPr indent="-203200" lvl="0" marL="279400" rtl="0" algn="just">
              <a:lnSpc>
                <a:spcPct val="115000"/>
              </a:lnSpc>
              <a:spcBef>
                <a:spcPts val="0"/>
              </a:spcBef>
              <a:spcAft>
                <a:spcPts val="0"/>
              </a:spcAft>
              <a:buClr>
                <a:schemeClr val="lt1"/>
              </a:buClr>
              <a:buSzPts val="1000"/>
              <a:buFont typeface="Montserrat"/>
              <a:buChar char="-"/>
            </a:pPr>
            <a:r>
              <a:rPr b="1" lang="en-NA" sz="1000">
                <a:solidFill>
                  <a:schemeClr val="lt1"/>
                </a:solidFill>
                <a:latin typeface="Montserrat"/>
                <a:ea typeface="Montserrat"/>
                <a:cs typeface="Montserrat"/>
                <a:sym typeface="Montserrat"/>
              </a:rPr>
              <a:t>Similar trend in January 2024</a:t>
            </a:r>
            <a:endParaRPr b="1" sz="1000">
              <a:solidFill>
                <a:schemeClr val="lt1"/>
              </a:solidFill>
              <a:latin typeface="Montserrat"/>
              <a:ea typeface="Montserrat"/>
              <a:cs typeface="Montserrat"/>
              <a:sym typeface="Montserrat"/>
            </a:endParaRPr>
          </a:p>
          <a:p>
            <a:pPr indent="-203200" lvl="0" marL="279400" rtl="0" algn="just">
              <a:lnSpc>
                <a:spcPct val="115000"/>
              </a:lnSpc>
              <a:spcBef>
                <a:spcPts val="0"/>
              </a:spcBef>
              <a:spcAft>
                <a:spcPts val="0"/>
              </a:spcAft>
              <a:buClr>
                <a:schemeClr val="lt1"/>
              </a:buClr>
              <a:buSzPts val="1000"/>
              <a:buFont typeface="Montserrat"/>
              <a:buChar char="-"/>
            </a:pPr>
            <a:r>
              <a:rPr b="1" lang="en-NA" sz="1000">
                <a:solidFill>
                  <a:schemeClr val="lt1"/>
                </a:solidFill>
                <a:latin typeface="Montserrat"/>
                <a:ea typeface="Montserrat"/>
                <a:cs typeface="Montserrat"/>
                <a:sym typeface="Montserrat"/>
              </a:rPr>
              <a:t>Expected to persist through to start of high season</a:t>
            </a:r>
            <a:endParaRPr sz="1000">
              <a:solidFill>
                <a:schemeClr val="lt1"/>
              </a:solidFill>
              <a:latin typeface="Montserrat"/>
              <a:ea typeface="Montserrat"/>
              <a:cs typeface="Montserrat"/>
              <a:sym typeface="Montserrat"/>
            </a:endParaRPr>
          </a:p>
        </p:txBody>
      </p:sp>
      <p:sp>
        <p:nvSpPr>
          <p:cNvPr id="786" name="Google Shape;786;p89"/>
          <p:cNvSpPr txBox="1"/>
          <p:nvPr/>
        </p:nvSpPr>
        <p:spPr>
          <a:xfrm>
            <a:off x="457200" y="5943200"/>
            <a:ext cx="4256400" cy="482100"/>
          </a:xfrm>
          <a:prstGeom prst="rect">
            <a:avLst/>
          </a:prstGeom>
          <a:noFill/>
          <a:ln cap="flat" cmpd="sng" w="10450">
            <a:solidFill>
              <a:schemeClr val="dk2"/>
            </a:solidFill>
            <a:prstDash val="solid"/>
            <a:round/>
            <a:headEnd len="sm" w="sm" type="none"/>
            <a:tailEnd len="sm" w="sm" type="none"/>
          </a:ln>
        </p:spPr>
        <p:txBody>
          <a:bodyPr anchorCtr="0" anchor="t" bIns="0" lIns="0" spcFirstLastPara="1" rIns="0" wrap="square" tIns="94350">
            <a:noAutofit/>
          </a:bodyPr>
          <a:lstStyle/>
          <a:p>
            <a:pPr indent="0" lvl="0" marL="360000" marR="254000" rtl="0" algn="ctr">
              <a:lnSpc>
                <a:spcPct val="100000"/>
              </a:lnSpc>
              <a:spcBef>
                <a:spcPts val="0"/>
              </a:spcBef>
              <a:spcAft>
                <a:spcPts val="0"/>
              </a:spcAft>
              <a:buNone/>
            </a:pPr>
            <a:r>
              <a:rPr b="1" lang="en-NA" sz="1000">
                <a:solidFill>
                  <a:srgbClr val="231F20"/>
                </a:solidFill>
                <a:latin typeface="Montserrat"/>
                <a:ea typeface="Montserrat"/>
                <a:cs typeface="Montserrat"/>
                <a:sym typeface="Montserrat"/>
              </a:rPr>
              <a:t>The top 10 tourism source markets accounted for a cumulative 80% of total arrivals to Namibia in 2023.</a:t>
            </a:r>
            <a:endParaRPr sz="1000">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90"/>
          <p:cNvSpPr txBox="1"/>
          <p:nvPr>
            <p:ph type="title"/>
          </p:nvPr>
        </p:nvSpPr>
        <p:spPr>
          <a:xfrm>
            <a:off x="521948" y="400458"/>
            <a:ext cx="9420900" cy="2717700"/>
          </a:xfrm>
          <a:prstGeom prst="rect">
            <a:avLst/>
          </a:prstGeom>
          <a:noFill/>
          <a:ln>
            <a:noFill/>
          </a:ln>
        </p:spPr>
        <p:txBody>
          <a:bodyPr anchorCtr="0" anchor="t" bIns="0" lIns="0" spcFirstLastPara="1" rIns="0" wrap="square" tIns="8450">
            <a:spAutoFit/>
          </a:bodyPr>
          <a:lstStyle/>
          <a:p>
            <a:pPr indent="0" lvl="0" marL="0" rtl="0" algn="l">
              <a:spcBef>
                <a:spcPts val="0"/>
              </a:spcBef>
              <a:spcAft>
                <a:spcPts val="0"/>
              </a:spcAft>
              <a:buClr>
                <a:schemeClr val="dk1"/>
              </a:buClr>
              <a:buSzPts val="2000"/>
              <a:buFont typeface="Arial"/>
              <a:buNone/>
            </a:pPr>
            <a:r>
              <a:rPr lang="en-NA">
                <a:latin typeface="Montserrat"/>
                <a:ea typeface="Montserrat"/>
                <a:cs typeface="Montserrat"/>
                <a:sym typeface="Montserrat"/>
              </a:rPr>
              <a:t>NEW VISA REGIME</a:t>
            </a:r>
            <a:endParaRPr>
              <a:latin typeface="Montserrat"/>
              <a:ea typeface="Montserrat"/>
              <a:cs typeface="Montserrat"/>
              <a:sym typeface="Montserrat"/>
            </a:endParaRPr>
          </a:p>
          <a:p>
            <a:pPr indent="0" lvl="0" marL="0" rtl="0" algn="l">
              <a:spcBef>
                <a:spcPts val="0"/>
              </a:spcBef>
              <a:spcAft>
                <a:spcPts val="0"/>
              </a:spcAft>
              <a:buClr>
                <a:schemeClr val="dk1"/>
              </a:buClr>
              <a:buSzPts val="2000"/>
              <a:buFont typeface="Arial"/>
              <a:buNone/>
            </a:pPr>
            <a:r>
              <a:t/>
            </a:r>
            <a:endParaRPr>
              <a:latin typeface="Montserrat"/>
              <a:ea typeface="Montserrat"/>
              <a:cs typeface="Montserrat"/>
              <a:sym typeface="Montserrat"/>
            </a:endParaRPr>
          </a:p>
          <a:p>
            <a:pPr indent="0" lvl="0" marL="0" rtl="0" algn="l">
              <a:spcBef>
                <a:spcPts val="0"/>
              </a:spcBef>
              <a:spcAft>
                <a:spcPts val="0"/>
              </a:spcAft>
              <a:buClr>
                <a:schemeClr val="dk1"/>
              </a:buClr>
              <a:buSzPts val="2000"/>
              <a:buFont typeface="Arial"/>
              <a:buNone/>
            </a:pPr>
            <a:r>
              <a:t/>
            </a:r>
            <a:endParaRPr>
              <a:latin typeface="Montserrat"/>
              <a:ea typeface="Montserrat"/>
              <a:cs typeface="Montserrat"/>
              <a:sym typeface="Montserrat"/>
            </a:endParaRPr>
          </a:p>
          <a:p>
            <a:pPr indent="0" lvl="0" marL="0" rtl="0" algn="l">
              <a:spcBef>
                <a:spcPts val="0"/>
              </a:spcBef>
              <a:spcAft>
                <a:spcPts val="0"/>
              </a:spcAft>
              <a:buClr>
                <a:schemeClr val="dk1"/>
              </a:buClr>
              <a:buSzPts val="2000"/>
              <a:buFont typeface="Arial"/>
              <a:buNone/>
            </a:pPr>
            <a:r>
              <a:t/>
            </a:r>
            <a:endParaRPr>
              <a:latin typeface="Montserrat"/>
              <a:ea typeface="Montserrat"/>
              <a:cs typeface="Montserrat"/>
              <a:sym typeface="Montserrat"/>
            </a:endParaRPr>
          </a:p>
          <a:p>
            <a:pPr indent="0" lvl="0" marL="0" rtl="0" algn="l">
              <a:spcBef>
                <a:spcPts val="0"/>
              </a:spcBef>
              <a:spcAft>
                <a:spcPts val="0"/>
              </a:spcAft>
              <a:buClr>
                <a:schemeClr val="dk1"/>
              </a:buClr>
              <a:buSzPts val="2000"/>
              <a:buFont typeface="Arial"/>
              <a:buNone/>
            </a:pPr>
            <a:r>
              <a:t/>
            </a:r>
            <a:endParaRPr>
              <a:latin typeface="Montserrat"/>
              <a:ea typeface="Montserrat"/>
              <a:cs typeface="Montserrat"/>
              <a:sym typeface="Montserrat"/>
            </a:endParaRPr>
          </a:p>
          <a:p>
            <a:pPr indent="0" lvl="0" marL="0" rtl="0" algn="l">
              <a:spcBef>
                <a:spcPts val="0"/>
              </a:spcBef>
              <a:spcAft>
                <a:spcPts val="0"/>
              </a:spcAft>
              <a:buClr>
                <a:schemeClr val="dk1"/>
              </a:buClr>
              <a:buSzPts val="2000"/>
              <a:buFont typeface="Arial"/>
              <a:buNone/>
            </a:pPr>
            <a:r>
              <a:t/>
            </a:r>
            <a:endParaRPr>
              <a:latin typeface="Montserrat"/>
              <a:ea typeface="Montserrat"/>
              <a:cs typeface="Montserrat"/>
              <a:sym typeface="Montserrat"/>
            </a:endParaRPr>
          </a:p>
          <a:p>
            <a:pPr indent="0" lvl="0" marL="0" rtl="0" algn="l">
              <a:spcBef>
                <a:spcPts val="0"/>
              </a:spcBef>
              <a:spcAft>
                <a:spcPts val="0"/>
              </a:spcAft>
              <a:buClr>
                <a:schemeClr val="dk1"/>
              </a:buClr>
              <a:buSzPts val="2000"/>
              <a:buFont typeface="Arial"/>
              <a:buNone/>
            </a:pPr>
            <a:r>
              <a:t/>
            </a:r>
            <a:endParaRPr>
              <a:latin typeface="Montserrat"/>
              <a:ea typeface="Montserrat"/>
              <a:cs typeface="Montserrat"/>
              <a:sym typeface="Montserrat"/>
            </a:endParaRPr>
          </a:p>
          <a:p>
            <a:pPr indent="0" lvl="0" marL="0" rtl="0" algn="l">
              <a:spcBef>
                <a:spcPts val="0"/>
              </a:spcBef>
              <a:spcAft>
                <a:spcPts val="0"/>
              </a:spcAft>
              <a:buClr>
                <a:schemeClr val="dk1"/>
              </a:buClr>
              <a:buSzPts val="2000"/>
              <a:buFont typeface="Arial"/>
              <a:buNone/>
            </a:pPr>
            <a:r>
              <a:rPr lang="en-NA">
                <a:latin typeface="Montserrat"/>
                <a:ea typeface="Montserrat"/>
                <a:cs typeface="Montserrat"/>
                <a:sym typeface="Montserrat"/>
              </a:rPr>
              <a:t> </a:t>
            </a:r>
            <a:endParaRPr>
              <a:latin typeface="Montserrat"/>
              <a:ea typeface="Montserrat"/>
              <a:cs typeface="Montserrat"/>
              <a:sym typeface="Montserrat"/>
            </a:endParaRPr>
          </a:p>
        </p:txBody>
      </p:sp>
      <p:grpSp>
        <p:nvGrpSpPr>
          <p:cNvPr id="792" name="Google Shape;792;p90"/>
          <p:cNvGrpSpPr/>
          <p:nvPr/>
        </p:nvGrpSpPr>
        <p:grpSpPr>
          <a:xfrm>
            <a:off x="10719631" y="6349544"/>
            <a:ext cx="1147668" cy="347063"/>
            <a:chOff x="17677491" y="10470884"/>
            <a:chExt cx="1892593" cy="572333"/>
          </a:xfrm>
        </p:grpSpPr>
        <p:pic>
          <p:nvPicPr>
            <p:cNvPr id="793" name="Google Shape;793;p90"/>
            <p:cNvPicPr preferRelativeResize="0"/>
            <p:nvPr/>
          </p:nvPicPr>
          <p:blipFill rotWithShape="1">
            <a:blip r:embed="rId3">
              <a:alphaModFix/>
            </a:blip>
            <a:srcRect b="0" l="0" r="0" t="0"/>
            <a:stretch/>
          </p:blipFill>
          <p:spPr>
            <a:xfrm>
              <a:off x="17963726" y="10607291"/>
              <a:ext cx="199236" cy="238434"/>
            </a:xfrm>
            <a:prstGeom prst="rect">
              <a:avLst/>
            </a:prstGeom>
            <a:noFill/>
            <a:ln>
              <a:noFill/>
            </a:ln>
          </p:spPr>
        </p:pic>
        <p:sp>
          <p:nvSpPr>
            <p:cNvPr id="794" name="Google Shape;794;p90"/>
            <p:cNvSpPr/>
            <p:nvPr/>
          </p:nvSpPr>
          <p:spPr>
            <a:xfrm>
              <a:off x="18031302" y="10607296"/>
              <a:ext cx="199390" cy="292734"/>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100"/>
            </a:p>
          </p:txBody>
        </p:sp>
        <p:sp>
          <p:nvSpPr>
            <p:cNvPr id="795" name="Google Shape;795;p90"/>
            <p:cNvSpPr/>
            <p:nvPr/>
          </p:nvSpPr>
          <p:spPr>
            <a:xfrm>
              <a:off x="18065100" y="10607291"/>
              <a:ext cx="233044" cy="346709"/>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100"/>
            </a:p>
          </p:txBody>
        </p:sp>
        <p:pic>
          <p:nvPicPr>
            <p:cNvPr id="796" name="Google Shape;796;p90"/>
            <p:cNvPicPr preferRelativeResize="0"/>
            <p:nvPr/>
          </p:nvPicPr>
          <p:blipFill rotWithShape="1">
            <a:blip r:embed="rId4">
              <a:alphaModFix/>
            </a:blip>
            <a:srcRect b="0" l="0" r="0" t="0"/>
            <a:stretch/>
          </p:blipFill>
          <p:spPr>
            <a:xfrm>
              <a:off x="17677496" y="10739914"/>
              <a:ext cx="387409" cy="241126"/>
            </a:xfrm>
            <a:prstGeom prst="rect">
              <a:avLst/>
            </a:prstGeom>
            <a:noFill/>
            <a:ln>
              <a:noFill/>
            </a:ln>
          </p:spPr>
        </p:pic>
        <p:pic>
          <p:nvPicPr>
            <p:cNvPr id="797" name="Google Shape;797;p90"/>
            <p:cNvPicPr preferRelativeResize="0"/>
            <p:nvPr/>
          </p:nvPicPr>
          <p:blipFill rotWithShape="1">
            <a:blip r:embed="rId5">
              <a:alphaModFix/>
            </a:blip>
            <a:srcRect b="0" l="0" r="0" t="0"/>
            <a:stretch/>
          </p:blipFill>
          <p:spPr>
            <a:xfrm>
              <a:off x="17677491" y="10470884"/>
              <a:ext cx="387437" cy="241123"/>
            </a:xfrm>
            <a:prstGeom prst="rect">
              <a:avLst/>
            </a:prstGeom>
            <a:noFill/>
            <a:ln>
              <a:noFill/>
            </a:ln>
          </p:spPr>
        </p:pic>
        <p:pic>
          <p:nvPicPr>
            <p:cNvPr id="798" name="Google Shape;798;p90"/>
            <p:cNvPicPr preferRelativeResize="0"/>
            <p:nvPr/>
          </p:nvPicPr>
          <p:blipFill rotWithShape="1">
            <a:blip r:embed="rId6">
              <a:alphaModFix/>
            </a:blip>
            <a:srcRect b="0" l="0" r="0" t="0"/>
            <a:stretch/>
          </p:blipFill>
          <p:spPr>
            <a:xfrm>
              <a:off x="18383582" y="10608499"/>
              <a:ext cx="1186502" cy="434718"/>
            </a:xfrm>
            <a:prstGeom prst="rect">
              <a:avLst/>
            </a:prstGeom>
            <a:noFill/>
            <a:ln>
              <a:noFill/>
            </a:ln>
          </p:spPr>
        </p:pic>
      </p:grpSp>
      <p:sp>
        <p:nvSpPr>
          <p:cNvPr id="799" name="Google Shape;799;p90"/>
          <p:cNvSpPr txBox="1"/>
          <p:nvPr/>
        </p:nvSpPr>
        <p:spPr>
          <a:xfrm>
            <a:off x="5127711" y="2741947"/>
            <a:ext cx="1924800" cy="10725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1"/>
          </a:p>
        </p:txBody>
      </p:sp>
      <p:pic>
        <p:nvPicPr>
          <p:cNvPr id="800" name="Google Shape;800;p90"/>
          <p:cNvPicPr preferRelativeResize="0"/>
          <p:nvPr/>
        </p:nvPicPr>
        <p:blipFill>
          <a:blip r:embed="rId7">
            <a:alphaModFix/>
          </a:blip>
          <a:stretch>
            <a:fillRect/>
          </a:stretch>
        </p:blipFill>
        <p:spPr>
          <a:xfrm>
            <a:off x="352625" y="1146350"/>
            <a:ext cx="5885074" cy="3925300"/>
          </a:xfrm>
          <a:prstGeom prst="rect">
            <a:avLst/>
          </a:prstGeom>
          <a:noFill/>
          <a:ln>
            <a:noFill/>
          </a:ln>
        </p:spPr>
      </p:pic>
      <p:sp>
        <p:nvSpPr>
          <p:cNvPr id="801" name="Google Shape;801;p90"/>
          <p:cNvSpPr txBox="1"/>
          <p:nvPr/>
        </p:nvSpPr>
        <p:spPr>
          <a:xfrm>
            <a:off x="6588850" y="1436950"/>
            <a:ext cx="527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802" name="Google Shape;802;p90"/>
          <p:cNvSpPr txBox="1"/>
          <p:nvPr/>
        </p:nvSpPr>
        <p:spPr>
          <a:xfrm>
            <a:off x="6588850" y="2233125"/>
            <a:ext cx="5133600" cy="2770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NA">
                <a:latin typeface="Montserrat"/>
                <a:ea typeface="Montserrat"/>
                <a:cs typeface="Montserrat"/>
                <a:sym typeface="Montserrat"/>
              </a:rPr>
              <a:t>E-visa and Visa-on-Arrival for countries without VISA Exemption Agreement effective 01 April 2025</a:t>
            </a:r>
            <a:endParaRPr b="1">
              <a:latin typeface="Montserrat"/>
              <a:ea typeface="Montserrat"/>
              <a:cs typeface="Montserrat"/>
              <a:sym typeface="Montserrat"/>
            </a:endParaRPr>
          </a:p>
          <a:p>
            <a:pPr indent="-184150" lvl="0" marL="269999" marR="0" rtl="0" algn="l">
              <a:lnSpc>
                <a:spcPct val="100000"/>
              </a:lnSpc>
              <a:spcBef>
                <a:spcPts val="0"/>
              </a:spcBef>
              <a:spcAft>
                <a:spcPts val="0"/>
              </a:spcAft>
              <a:buSzPts val="1400"/>
              <a:buFont typeface="Montserrat"/>
              <a:buChar char="●"/>
            </a:pPr>
            <a:r>
              <a:rPr lang="en-NA">
                <a:latin typeface="Montserrat"/>
                <a:ea typeface="Montserrat"/>
                <a:cs typeface="Montserrat"/>
                <a:sym typeface="Montserrat"/>
              </a:rPr>
              <a:t>Hosea Kutako international Airport</a:t>
            </a:r>
            <a:endParaRPr>
              <a:latin typeface="Montserrat"/>
              <a:ea typeface="Montserrat"/>
              <a:cs typeface="Montserrat"/>
              <a:sym typeface="Montserrat"/>
            </a:endParaRPr>
          </a:p>
          <a:p>
            <a:pPr indent="-184150" lvl="0" marL="269999" marR="0" rtl="0" algn="l">
              <a:lnSpc>
                <a:spcPct val="100000"/>
              </a:lnSpc>
              <a:spcBef>
                <a:spcPts val="0"/>
              </a:spcBef>
              <a:spcAft>
                <a:spcPts val="0"/>
              </a:spcAft>
              <a:buSzPts val="1400"/>
              <a:buFont typeface="Montserrat"/>
              <a:buChar char="●"/>
            </a:pPr>
            <a:r>
              <a:rPr lang="en-NA">
                <a:latin typeface="Montserrat"/>
                <a:ea typeface="Montserrat"/>
                <a:cs typeface="Montserrat"/>
                <a:sym typeface="Montserrat"/>
              </a:rPr>
              <a:t>Walvis Bay International Airport</a:t>
            </a:r>
            <a:endParaRPr>
              <a:latin typeface="Montserrat"/>
              <a:ea typeface="Montserrat"/>
              <a:cs typeface="Montserrat"/>
              <a:sym typeface="Montserrat"/>
            </a:endParaRPr>
          </a:p>
          <a:p>
            <a:pPr indent="-184150" lvl="0" marL="269999" marR="0" rtl="0" algn="l">
              <a:lnSpc>
                <a:spcPct val="100000"/>
              </a:lnSpc>
              <a:spcBef>
                <a:spcPts val="0"/>
              </a:spcBef>
              <a:spcAft>
                <a:spcPts val="0"/>
              </a:spcAft>
              <a:buSzPts val="1400"/>
              <a:buFont typeface="Montserrat"/>
              <a:buChar char="●"/>
            </a:pPr>
            <a:r>
              <a:rPr lang="en-NA">
                <a:latin typeface="Montserrat"/>
                <a:ea typeface="Montserrat"/>
                <a:cs typeface="Montserrat"/>
                <a:sym typeface="Montserrat"/>
              </a:rPr>
              <a:t>Oshikango Border Post</a:t>
            </a:r>
            <a:endParaRPr>
              <a:latin typeface="Montserrat"/>
              <a:ea typeface="Montserrat"/>
              <a:cs typeface="Montserrat"/>
              <a:sym typeface="Montserrat"/>
            </a:endParaRPr>
          </a:p>
          <a:p>
            <a:pPr indent="-184150" lvl="0" marL="269999" marR="0" rtl="0" algn="l">
              <a:lnSpc>
                <a:spcPct val="100000"/>
              </a:lnSpc>
              <a:spcBef>
                <a:spcPts val="0"/>
              </a:spcBef>
              <a:spcAft>
                <a:spcPts val="0"/>
              </a:spcAft>
              <a:buSzPts val="1400"/>
              <a:buFont typeface="Montserrat"/>
              <a:buChar char="●"/>
            </a:pPr>
            <a:r>
              <a:rPr lang="en-NA">
                <a:latin typeface="Montserrat"/>
                <a:ea typeface="Montserrat"/>
                <a:cs typeface="Montserrat"/>
                <a:sym typeface="Montserrat"/>
              </a:rPr>
              <a:t>Trans Kalahari Border Post</a:t>
            </a:r>
            <a:endParaRPr>
              <a:latin typeface="Montserrat"/>
              <a:ea typeface="Montserrat"/>
              <a:cs typeface="Montserrat"/>
              <a:sym typeface="Montserrat"/>
            </a:endParaRPr>
          </a:p>
          <a:p>
            <a:pPr indent="-184150" lvl="0" marL="269999" marR="0" rtl="0" algn="l">
              <a:lnSpc>
                <a:spcPct val="100000"/>
              </a:lnSpc>
              <a:spcBef>
                <a:spcPts val="0"/>
              </a:spcBef>
              <a:spcAft>
                <a:spcPts val="0"/>
              </a:spcAft>
              <a:buSzPts val="1400"/>
              <a:buFont typeface="Montserrat"/>
              <a:buChar char="●"/>
            </a:pPr>
            <a:r>
              <a:rPr lang="en-NA">
                <a:latin typeface="Montserrat"/>
                <a:ea typeface="Montserrat"/>
                <a:cs typeface="Montserrat"/>
                <a:sym typeface="Montserrat"/>
              </a:rPr>
              <a:t>Oranjemund Border Post</a:t>
            </a:r>
            <a:endParaRPr>
              <a:latin typeface="Montserrat"/>
              <a:ea typeface="Montserrat"/>
              <a:cs typeface="Montserrat"/>
              <a:sym typeface="Montserrat"/>
            </a:endParaRPr>
          </a:p>
          <a:p>
            <a:pPr indent="-184150" lvl="0" marL="269999" marR="0" rtl="0" algn="l">
              <a:lnSpc>
                <a:spcPct val="100000"/>
              </a:lnSpc>
              <a:spcBef>
                <a:spcPts val="0"/>
              </a:spcBef>
              <a:spcAft>
                <a:spcPts val="0"/>
              </a:spcAft>
              <a:buSzPts val="1400"/>
              <a:buFont typeface="Montserrat"/>
              <a:buChar char="●"/>
            </a:pPr>
            <a:r>
              <a:rPr lang="en-NA">
                <a:latin typeface="Montserrat"/>
                <a:ea typeface="Montserrat"/>
                <a:cs typeface="Montserrat"/>
                <a:sym typeface="Montserrat"/>
              </a:rPr>
              <a:t>Noordoewer Border</a:t>
            </a:r>
            <a:endParaRPr>
              <a:latin typeface="Montserrat"/>
              <a:ea typeface="Montserrat"/>
              <a:cs typeface="Montserrat"/>
              <a:sym typeface="Montserrat"/>
            </a:endParaRPr>
          </a:p>
          <a:p>
            <a:pPr indent="-184150" lvl="0" marL="269999" marR="0" rtl="0" algn="l">
              <a:lnSpc>
                <a:spcPct val="100000"/>
              </a:lnSpc>
              <a:spcBef>
                <a:spcPts val="0"/>
              </a:spcBef>
              <a:spcAft>
                <a:spcPts val="0"/>
              </a:spcAft>
              <a:buSzPts val="1400"/>
              <a:buFont typeface="Montserrat"/>
              <a:buChar char="●"/>
            </a:pPr>
            <a:r>
              <a:rPr lang="en-NA">
                <a:latin typeface="Montserrat"/>
                <a:ea typeface="Montserrat"/>
                <a:cs typeface="Montserrat"/>
                <a:sym typeface="Montserrat"/>
              </a:rPr>
              <a:t>Katima Mulilo Border Post</a:t>
            </a:r>
            <a:endParaRPr>
              <a:latin typeface="Montserrat"/>
              <a:ea typeface="Montserrat"/>
              <a:cs typeface="Montserrat"/>
              <a:sym typeface="Montserrat"/>
            </a:endParaRPr>
          </a:p>
          <a:p>
            <a:pPr indent="-184150" lvl="0" marL="269999" marR="0" rtl="0" algn="l">
              <a:lnSpc>
                <a:spcPct val="100000"/>
              </a:lnSpc>
              <a:spcBef>
                <a:spcPts val="0"/>
              </a:spcBef>
              <a:spcAft>
                <a:spcPts val="0"/>
              </a:spcAft>
              <a:buSzPts val="1400"/>
              <a:buFont typeface="Montserrat"/>
              <a:buChar char="●"/>
            </a:pPr>
            <a:r>
              <a:rPr lang="en-NA">
                <a:latin typeface="Montserrat"/>
                <a:ea typeface="Montserrat"/>
                <a:cs typeface="Montserrat"/>
                <a:sym typeface="Montserrat"/>
              </a:rPr>
              <a:t>Impalila Island Border Post</a:t>
            </a:r>
            <a:endParaRPr>
              <a:latin typeface="Montserrat"/>
              <a:ea typeface="Montserrat"/>
              <a:cs typeface="Montserrat"/>
              <a:sym typeface="Montserrat"/>
            </a:endParaRPr>
          </a:p>
          <a:p>
            <a:pPr indent="-184150" lvl="0" marL="269999" marR="0" rtl="0" algn="l">
              <a:lnSpc>
                <a:spcPct val="100000"/>
              </a:lnSpc>
              <a:spcBef>
                <a:spcPts val="0"/>
              </a:spcBef>
              <a:spcAft>
                <a:spcPts val="0"/>
              </a:spcAft>
              <a:buSzPts val="1400"/>
              <a:buFont typeface="Montserrat"/>
              <a:buChar char="●"/>
            </a:pPr>
            <a:r>
              <a:rPr lang="en-NA">
                <a:latin typeface="Montserrat"/>
                <a:ea typeface="Montserrat"/>
                <a:cs typeface="Montserrat"/>
                <a:sym typeface="Montserrat"/>
              </a:rPr>
              <a:t>Ngoma Border Post </a:t>
            </a:r>
            <a:endParaRPr>
              <a:latin typeface="Montserrat"/>
              <a:ea typeface="Montserrat"/>
              <a:cs typeface="Montserrat"/>
              <a:sym typeface="Montserrat"/>
            </a:endParaRPr>
          </a:p>
          <a:p>
            <a:pPr indent="-184150" lvl="0" marL="269999" marR="0" rtl="0" algn="l">
              <a:lnSpc>
                <a:spcPct val="100000"/>
              </a:lnSpc>
              <a:spcBef>
                <a:spcPts val="0"/>
              </a:spcBef>
              <a:spcAft>
                <a:spcPts val="0"/>
              </a:spcAft>
              <a:buSzPts val="1400"/>
              <a:buFont typeface="Montserrat"/>
              <a:buChar char="●"/>
            </a:pPr>
            <a:r>
              <a:rPr lang="en-NA">
                <a:latin typeface="Montserrat"/>
                <a:ea typeface="Montserrat"/>
                <a:cs typeface="Montserrat"/>
                <a:sym typeface="Montserrat"/>
              </a:rPr>
              <a:t>Mohembo Border Post</a:t>
            </a:r>
            <a:endParaRPr>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91"/>
          <p:cNvSpPr txBox="1"/>
          <p:nvPr>
            <p:ph type="title"/>
          </p:nvPr>
        </p:nvSpPr>
        <p:spPr>
          <a:xfrm>
            <a:off x="521948" y="400458"/>
            <a:ext cx="9420900" cy="347100"/>
          </a:xfrm>
          <a:prstGeom prst="rect">
            <a:avLst/>
          </a:prstGeom>
          <a:noFill/>
          <a:ln>
            <a:noFill/>
          </a:ln>
        </p:spPr>
        <p:txBody>
          <a:bodyPr anchorCtr="0" anchor="t" bIns="0" lIns="0" spcFirstLastPara="1" rIns="0" wrap="square" tIns="8450">
            <a:spAutoFit/>
          </a:bodyPr>
          <a:lstStyle/>
          <a:p>
            <a:pPr indent="0" lvl="0" marL="0" rtl="0" algn="l">
              <a:spcBef>
                <a:spcPts val="0"/>
              </a:spcBef>
              <a:spcAft>
                <a:spcPts val="0"/>
              </a:spcAft>
              <a:buClr>
                <a:schemeClr val="dk1"/>
              </a:buClr>
              <a:buSzPts val="2000"/>
              <a:buFont typeface="Arial"/>
              <a:buNone/>
            </a:pPr>
            <a:r>
              <a:rPr lang="en-NA">
                <a:latin typeface="Montserrat"/>
                <a:ea typeface="Montserrat"/>
                <a:cs typeface="Montserrat"/>
                <a:sym typeface="Montserrat"/>
              </a:rPr>
              <a:t>NAMIBIA DIGITAL NOMAD VISA</a:t>
            </a:r>
            <a:endParaRPr>
              <a:latin typeface="Montserrat"/>
              <a:ea typeface="Montserrat"/>
              <a:cs typeface="Montserrat"/>
              <a:sym typeface="Montserrat"/>
            </a:endParaRPr>
          </a:p>
        </p:txBody>
      </p:sp>
      <p:grpSp>
        <p:nvGrpSpPr>
          <p:cNvPr id="808" name="Google Shape;808;p91"/>
          <p:cNvGrpSpPr/>
          <p:nvPr/>
        </p:nvGrpSpPr>
        <p:grpSpPr>
          <a:xfrm>
            <a:off x="10719631" y="6349544"/>
            <a:ext cx="1147668" cy="347063"/>
            <a:chOff x="17677491" y="10470884"/>
            <a:chExt cx="1892593" cy="572333"/>
          </a:xfrm>
        </p:grpSpPr>
        <p:pic>
          <p:nvPicPr>
            <p:cNvPr id="809" name="Google Shape;809;p91"/>
            <p:cNvPicPr preferRelativeResize="0"/>
            <p:nvPr/>
          </p:nvPicPr>
          <p:blipFill rotWithShape="1">
            <a:blip r:embed="rId3">
              <a:alphaModFix/>
            </a:blip>
            <a:srcRect b="0" l="0" r="0" t="0"/>
            <a:stretch/>
          </p:blipFill>
          <p:spPr>
            <a:xfrm>
              <a:off x="17963726" y="10607291"/>
              <a:ext cx="199236" cy="238434"/>
            </a:xfrm>
            <a:prstGeom prst="rect">
              <a:avLst/>
            </a:prstGeom>
            <a:noFill/>
            <a:ln>
              <a:noFill/>
            </a:ln>
          </p:spPr>
        </p:pic>
        <p:sp>
          <p:nvSpPr>
            <p:cNvPr id="810" name="Google Shape;810;p91"/>
            <p:cNvSpPr/>
            <p:nvPr/>
          </p:nvSpPr>
          <p:spPr>
            <a:xfrm>
              <a:off x="18031302" y="10607296"/>
              <a:ext cx="199390" cy="292734"/>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100"/>
            </a:p>
          </p:txBody>
        </p:sp>
        <p:sp>
          <p:nvSpPr>
            <p:cNvPr id="811" name="Google Shape;811;p91"/>
            <p:cNvSpPr/>
            <p:nvPr/>
          </p:nvSpPr>
          <p:spPr>
            <a:xfrm>
              <a:off x="18065100" y="10607291"/>
              <a:ext cx="233044" cy="346709"/>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100"/>
            </a:p>
          </p:txBody>
        </p:sp>
        <p:pic>
          <p:nvPicPr>
            <p:cNvPr id="812" name="Google Shape;812;p91"/>
            <p:cNvPicPr preferRelativeResize="0"/>
            <p:nvPr/>
          </p:nvPicPr>
          <p:blipFill rotWithShape="1">
            <a:blip r:embed="rId4">
              <a:alphaModFix/>
            </a:blip>
            <a:srcRect b="0" l="0" r="0" t="0"/>
            <a:stretch/>
          </p:blipFill>
          <p:spPr>
            <a:xfrm>
              <a:off x="17677496" y="10739914"/>
              <a:ext cx="387409" cy="241126"/>
            </a:xfrm>
            <a:prstGeom prst="rect">
              <a:avLst/>
            </a:prstGeom>
            <a:noFill/>
            <a:ln>
              <a:noFill/>
            </a:ln>
          </p:spPr>
        </p:pic>
        <p:pic>
          <p:nvPicPr>
            <p:cNvPr id="813" name="Google Shape;813;p91"/>
            <p:cNvPicPr preferRelativeResize="0"/>
            <p:nvPr/>
          </p:nvPicPr>
          <p:blipFill rotWithShape="1">
            <a:blip r:embed="rId5">
              <a:alphaModFix/>
            </a:blip>
            <a:srcRect b="0" l="0" r="0" t="0"/>
            <a:stretch/>
          </p:blipFill>
          <p:spPr>
            <a:xfrm>
              <a:off x="17677491" y="10470884"/>
              <a:ext cx="387437" cy="241123"/>
            </a:xfrm>
            <a:prstGeom prst="rect">
              <a:avLst/>
            </a:prstGeom>
            <a:noFill/>
            <a:ln>
              <a:noFill/>
            </a:ln>
          </p:spPr>
        </p:pic>
        <p:pic>
          <p:nvPicPr>
            <p:cNvPr id="814" name="Google Shape;814;p91"/>
            <p:cNvPicPr preferRelativeResize="0"/>
            <p:nvPr/>
          </p:nvPicPr>
          <p:blipFill rotWithShape="1">
            <a:blip r:embed="rId6">
              <a:alphaModFix/>
            </a:blip>
            <a:srcRect b="0" l="0" r="0" t="0"/>
            <a:stretch/>
          </p:blipFill>
          <p:spPr>
            <a:xfrm>
              <a:off x="18383582" y="10608499"/>
              <a:ext cx="1186502" cy="434718"/>
            </a:xfrm>
            <a:prstGeom prst="rect">
              <a:avLst/>
            </a:prstGeom>
            <a:noFill/>
            <a:ln>
              <a:noFill/>
            </a:ln>
          </p:spPr>
        </p:pic>
      </p:grpSp>
      <p:sp>
        <p:nvSpPr>
          <p:cNvPr id="815" name="Google Shape;815;p91"/>
          <p:cNvSpPr/>
          <p:nvPr/>
        </p:nvSpPr>
        <p:spPr>
          <a:xfrm>
            <a:off x="4396667" y="1554322"/>
            <a:ext cx="3386700" cy="3386700"/>
          </a:xfrm>
          <a:prstGeom prst="donut">
            <a:avLst>
              <a:gd fmla="val 16067" name="adj"/>
            </a:avLst>
          </a:prstGeom>
          <a:solidFill>
            <a:srgbClr val="000000">
              <a:alpha val="1076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16" name="Google Shape;816;p91"/>
          <p:cNvGrpSpPr/>
          <p:nvPr/>
        </p:nvGrpSpPr>
        <p:grpSpPr>
          <a:xfrm>
            <a:off x="2031179" y="1705572"/>
            <a:ext cx="2785331" cy="988530"/>
            <a:chOff x="1523419" y="1315120"/>
            <a:chExt cx="2089050" cy="669600"/>
          </a:xfrm>
        </p:grpSpPr>
        <p:cxnSp>
          <p:nvCxnSpPr>
            <p:cNvPr id="817" name="Google Shape;817;p91"/>
            <p:cNvCxnSpPr/>
            <p:nvPr/>
          </p:nvCxnSpPr>
          <p:spPr>
            <a:xfrm>
              <a:off x="3178969" y="1638300"/>
              <a:ext cx="433500" cy="252300"/>
            </a:xfrm>
            <a:prstGeom prst="straightConnector1">
              <a:avLst/>
            </a:prstGeom>
            <a:noFill/>
            <a:ln cap="flat" cmpd="sng" w="19050">
              <a:solidFill>
                <a:schemeClr val="dk1"/>
              </a:solidFill>
              <a:prstDash val="solid"/>
              <a:round/>
              <a:headEnd len="med" w="med" type="oval"/>
              <a:tailEnd len="sm" w="sm" type="none"/>
            </a:ln>
          </p:spPr>
        </p:cxnSp>
        <p:sp>
          <p:nvSpPr>
            <p:cNvPr id="818" name="Google Shape;818;p91"/>
            <p:cNvSpPr txBox="1"/>
            <p:nvPr/>
          </p:nvSpPr>
          <p:spPr>
            <a:xfrm>
              <a:off x="1523419" y="1315120"/>
              <a:ext cx="1652700" cy="669600"/>
            </a:xfrm>
            <a:prstGeom prst="rect">
              <a:avLst/>
            </a:prstGeom>
            <a:noFill/>
            <a:ln cap="flat" cmpd="sng" w="9525">
              <a:solidFill>
                <a:srgbClr val="F6A025"/>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b="1" lang="en-NA" sz="1700">
                  <a:latin typeface="Montserrat"/>
                  <a:ea typeface="Montserrat"/>
                  <a:cs typeface="Montserrat"/>
                  <a:sym typeface="Montserrat"/>
                </a:rPr>
                <a:t>Combined Tourist and Work Visa</a:t>
              </a:r>
              <a:endParaRPr b="1" sz="1700">
                <a:latin typeface="Montserrat"/>
                <a:ea typeface="Montserrat"/>
                <a:cs typeface="Montserrat"/>
                <a:sym typeface="Montserrat"/>
              </a:endParaRPr>
            </a:p>
          </p:txBody>
        </p:sp>
      </p:grpSp>
      <p:grpSp>
        <p:nvGrpSpPr>
          <p:cNvPr id="819" name="Google Shape;819;p91"/>
          <p:cNvGrpSpPr/>
          <p:nvPr/>
        </p:nvGrpSpPr>
        <p:grpSpPr>
          <a:xfrm>
            <a:off x="7356241" y="1753449"/>
            <a:ext cx="2586609" cy="988375"/>
            <a:chOff x="5517319" y="1315120"/>
            <a:chExt cx="1940005" cy="741300"/>
          </a:xfrm>
        </p:grpSpPr>
        <p:cxnSp>
          <p:nvCxnSpPr>
            <p:cNvPr id="820" name="Google Shape;820;p91"/>
            <p:cNvCxnSpPr/>
            <p:nvPr/>
          </p:nvCxnSpPr>
          <p:spPr>
            <a:xfrm flipH="1">
              <a:off x="5517319" y="1638300"/>
              <a:ext cx="433500" cy="252300"/>
            </a:xfrm>
            <a:prstGeom prst="straightConnector1">
              <a:avLst/>
            </a:prstGeom>
            <a:noFill/>
            <a:ln cap="flat" cmpd="sng" w="19050">
              <a:solidFill>
                <a:schemeClr val="dk1"/>
              </a:solidFill>
              <a:prstDash val="solid"/>
              <a:round/>
              <a:headEnd len="med" w="med" type="oval"/>
              <a:tailEnd len="sm" w="sm" type="none"/>
            </a:ln>
          </p:spPr>
        </p:cxnSp>
        <p:sp>
          <p:nvSpPr>
            <p:cNvPr id="821" name="Google Shape;821;p91"/>
            <p:cNvSpPr txBox="1"/>
            <p:nvPr/>
          </p:nvSpPr>
          <p:spPr>
            <a:xfrm>
              <a:off x="5962124" y="1315120"/>
              <a:ext cx="1495200" cy="741300"/>
            </a:xfrm>
            <a:prstGeom prst="rect">
              <a:avLst/>
            </a:prstGeom>
            <a:noFill/>
            <a:ln cap="flat" cmpd="sng" w="9525">
              <a:solidFill>
                <a:srgbClr val="F6A025"/>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b="1" lang="en-NA" sz="1700">
                  <a:latin typeface="Montserrat"/>
                  <a:ea typeface="Montserrat"/>
                  <a:cs typeface="Montserrat"/>
                  <a:sym typeface="Montserrat"/>
                </a:rPr>
                <a:t>6 Months</a:t>
              </a:r>
              <a:endParaRPr b="1" sz="1700">
                <a:latin typeface="Montserrat"/>
                <a:ea typeface="Montserrat"/>
                <a:cs typeface="Montserrat"/>
                <a:sym typeface="Montserrat"/>
              </a:endParaRPr>
            </a:p>
            <a:p>
              <a:pPr indent="0" lvl="0" marL="0" rtl="0" algn="ctr">
                <a:lnSpc>
                  <a:spcPct val="115000"/>
                </a:lnSpc>
                <a:spcBef>
                  <a:spcPts val="0"/>
                </a:spcBef>
                <a:spcAft>
                  <a:spcPts val="0"/>
                </a:spcAft>
                <a:buNone/>
              </a:pPr>
              <a:r>
                <a:rPr b="1" lang="en-NA" sz="1700">
                  <a:latin typeface="Montserrat"/>
                  <a:ea typeface="Montserrat"/>
                  <a:cs typeface="Montserrat"/>
                  <a:sym typeface="Montserrat"/>
                </a:rPr>
                <a:t>Digital Nomad Visa</a:t>
              </a:r>
              <a:endParaRPr b="1" sz="1700">
                <a:latin typeface="Montserrat"/>
                <a:ea typeface="Montserrat"/>
                <a:cs typeface="Montserrat"/>
                <a:sym typeface="Montserrat"/>
              </a:endParaRPr>
            </a:p>
          </p:txBody>
        </p:sp>
      </p:grpSp>
      <p:grpSp>
        <p:nvGrpSpPr>
          <p:cNvPr id="822" name="Google Shape;822;p91"/>
          <p:cNvGrpSpPr/>
          <p:nvPr/>
        </p:nvGrpSpPr>
        <p:grpSpPr>
          <a:xfrm>
            <a:off x="5077508" y="4713403"/>
            <a:ext cx="1993550" cy="1525023"/>
            <a:chOff x="3808226" y="3535140"/>
            <a:chExt cx="1495200" cy="1143796"/>
          </a:xfrm>
        </p:grpSpPr>
        <p:cxnSp>
          <p:nvCxnSpPr>
            <p:cNvPr id="823" name="Google Shape;823;p91"/>
            <p:cNvCxnSpPr/>
            <p:nvPr/>
          </p:nvCxnSpPr>
          <p:spPr>
            <a:xfrm rot="10800000">
              <a:off x="4556399" y="3535140"/>
              <a:ext cx="0" cy="460500"/>
            </a:xfrm>
            <a:prstGeom prst="straightConnector1">
              <a:avLst/>
            </a:prstGeom>
            <a:noFill/>
            <a:ln cap="flat" cmpd="sng" w="19050">
              <a:solidFill>
                <a:schemeClr val="dk1"/>
              </a:solidFill>
              <a:prstDash val="solid"/>
              <a:round/>
              <a:headEnd len="med" w="med" type="oval"/>
              <a:tailEnd len="sm" w="sm" type="none"/>
            </a:ln>
          </p:spPr>
        </p:cxnSp>
        <p:sp>
          <p:nvSpPr>
            <p:cNvPr id="824" name="Google Shape;824;p91"/>
            <p:cNvSpPr txBox="1"/>
            <p:nvPr/>
          </p:nvSpPr>
          <p:spPr>
            <a:xfrm>
              <a:off x="3808226" y="4009336"/>
              <a:ext cx="1495200" cy="669600"/>
            </a:xfrm>
            <a:prstGeom prst="rect">
              <a:avLst/>
            </a:prstGeom>
            <a:noFill/>
            <a:ln cap="flat" cmpd="sng" w="9525">
              <a:solidFill>
                <a:srgbClr val="F6A025"/>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lnSpc>
                  <a:spcPct val="115000"/>
                </a:lnSpc>
                <a:spcBef>
                  <a:spcPts val="0"/>
                </a:spcBef>
                <a:spcAft>
                  <a:spcPts val="0"/>
                </a:spcAft>
                <a:buNone/>
              </a:pPr>
              <a:r>
                <a:rPr b="1" lang="en-NA" sz="1700">
                  <a:latin typeface="Montserrat"/>
                  <a:ea typeface="Montserrat"/>
                  <a:cs typeface="Montserrat"/>
                  <a:sym typeface="Montserrat"/>
                </a:rPr>
                <a:t>Online Application</a:t>
              </a:r>
              <a:endParaRPr b="1" sz="1700">
                <a:latin typeface="Montserrat"/>
                <a:ea typeface="Montserrat"/>
                <a:cs typeface="Montserrat"/>
                <a:sym typeface="Montserrat"/>
              </a:endParaRPr>
            </a:p>
          </p:txBody>
        </p:sp>
      </p:grpSp>
      <p:sp>
        <p:nvSpPr>
          <p:cNvPr id="825" name="Google Shape;825;p91"/>
          <p:cNvSpPr txBox="1"/>
          <p:nvPr/>
        </p:nvSpPr>
        <p:spPr>
          <a:xfrm>
            <a:off x="5127711" y="2741947"/>
            <a:ext cx="1924800" cy="1072500"/>
          </a:xfrm>
          <a:prstGeom prst="rect">
            <a:avLst/>
          </a:prstGeom>
          <a:noFill/>
          <a:ln>
            <a:noFill/>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None/>
            </a:pPr>
            <a:r>
              <a:t/>
            </a:r>
            <a:endParaRPr sz="1600"/>
          </a:p>
        </p:txBody>
      </p:sp>
      <p:sp>
        <p:nvSpPr>
          <p:cNvPr id="826" name="Google Shape;826;p91"/>
          <p:cNvSpPr/>
          <p:nvPr/>
        </p:nvSpPr>
        <p:spPr>
          <a:xfrm rot="1800095">
            <a:off x="4293117" y="1448572"/>
            <a:ext cx="3587828" cy="3587828"/>
          </a:xfrm>
          <a:prstGeom prst="blockArc">
            <a:avLst>
              <a:gd fmla="val 14414370" name="adj1"/>
              <a:gd fmla="val 694" name="adj2"/>
              <a:gd fmla="val 9562" name="adj3"/>
            </a:avLst>
          </a:prstGeom>
          <a:solidFill>
            <a:srgbClr val="D9D9D9"/>
          </a:solidFill>
          <a:ln>
            <a:noFill/>
          </a:ln>
          <a:effectLst>
            <a:outerShdw blurRad="71438" rotWithShape="0" algn="bl" dir="5400000" dist="9525">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7" name="Google Shape;827;p91"/>
          <p:cNvSpPr/>
          <p:nvPr/>
        </p:nvSpPr>
        <p:spPr>
          <a:xfrm flipH="1" rot="-1800095">
            <a:off x="4296034" y="1448572"/>
            <a:ext cx="3587828" cy="3587828"/>
          </a:xfrm>
          <a:prstGeom prst="blockArc">
            <a:avLst>
              <a:gd fmla="val 14348563" name="adj1"/>
              <a:gd fmla="val 21472873" name="adj2"/>
              <a:gd fmla="val 9381" name="adj3"/>
            </a:avLst>
          </a:prstGeom>
          <a:solidFill>
            <a:srgbClr val="B7B7B7"/>
          </a:solidFill>
          <a:ln>
            <a:noFill/>
          </a:ln>
          <a:effectLst>
            <a:outerShdw blurRad="71438" rotWithShape="0" algn="bl" dir="5400000" dist="9525">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8" name="Google Shape;828;p91"/>
          <p:cNvSpPr/>
          <p:nvPr/>
        </p:nvSpPr>
        <p:spPr>
          <a:xfrm rot="-8100000">
            <a:off x="5844341" y="1370028"/>
            <a:ext cx="484085" cy="484085"/>
          </a:xfrm>
          <a:prstGeom prst="rtTriangle">
            <a:avLst/>
          </a:prstGeom>
          <a:solidFill>
            <a:srgbClr val="B7B7B7"/>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9" name="Google Shape;829;p91"/>
          <p:cNvSpPr/>
          <p:nvPr/>
        </p:nvSpPr>
        <p:spPr>
          <a:xfrm flipH="1" rot="-9000757">
            <a:off x="4294605" y="1446411"/>
            <a:ext cx="3586968" cy="3586968"/>
          </a:xfrm>
          <a:prstGeom prst="blockArc">
            <a:avLst>
              <a:gd fmla="val 14316164" name="adj1"/>
              <a:gd fmla="val 21502663" name="adj2"/>
              <a:gd fmla="val 9415" name="adj3"/>
            </a:avLst>
          </a:prstGeom>
          <a:solidFill>
            <a:srgbClr val="888888"/>
          </a:solidFill>
          <a:ln>
            <a:noFill/>
          </a:ln>
          <a:effectLst>
            <a:outerShdw blurRad="71438" rotWithShape="0" algn="bl" dir="5400000" dist="9525">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0" name="Google Shape;830;p91"/>
          <p:cNvSpPr/>
          <p:nvPr/>
        </p:nvSpPr>
        <p:spPr>
          <a:xfrm rot="-1027073">
            <a:off x="7314463" y="3799841"/>
            <a:ext cx="416867" cy="416867"/>
          </a:xfrm>
          <a:prstGeom prst="rtTriangle">
            <a:avLst/>
          </a:prstGeom>
          <a:solidFill>
            <a:srgbClr val="D9D9D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1" name="Google Shape;831;p91"/>
          <p:cNvSpPr/>
          <p:nvPr/>
        </p:nvSpPr>
        <p:spPr>
          <a:xfrm rot="6359354">
            <a:off x="4421229" y="3797077"/>
            <a:ext cx="484649" cy="484649"/>
          </a:xfrm>
          <a:prstGeom prst="rtTriangle">
            <a:avLst/>
          </a:prstGeom>
          <a:solidFill>
            <a:srgbClr val="88888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832" name="Google Shape;832;p91"/>
          <p:cNvPicPr preferRelativeResize="0"/>
          <p:nvPr/>
        </p:nvPicPr>
        <p:blipFill rotWithShape="1">
          <a:blip r:embed="rId7">
            <a:alphaModFix/>
          </a:blip>
          <a:srcRect b="0" l="27304" r="0" t="0"/>
          <a:stretch/>
        </p:blipFill>
        <p:spPr>
          <a:xfrm>
            <a:off x="4816500" y="1954375"/>
            <a:ext cx="2575200" cy="2535900"/>
          </a:xfrm>
          <a:prstGeom prst="flowChartConnector">
            <a:avLst/>
          </a:prstGeom>
          <a:noFill/>
          <a:ln cap="flat" cmpd="sng" w="9525">
            <a:solidFill>
              <a:srgbClr val="F9A72B"/>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92"/>
          <p:cNvSpPr txBox="1"/>
          <p:nvPr>
            <p:ph type="title"/>
          </p:nvPr>
        </p:nvSpPr>
        <p:spPr>
          <a:xfrm>
            <a:off x="56490" y="363856"/>
            <a:ext cx="12089400" cy="347100"/>
          </a:xfrm>
          <a:prstGeom prst="rect">
            <a:avLst/>
          </a:prstGeom>
          <a:noFill/>
          <a:ln>
            <a:noFill/>
          </a:ln>
        </p:spPr>
        <p:txBody>
          <a:bodyPr anchorCtr="0" anchor="t" bIns="0" lIns="0" spcFirstLastPara="1" rIns="0" wrap="square" tIns="8450">
            <a:spAutoFit/>
          </a:bodyPr>
          <a:lstStyle/>
          <a:p>
            <a:pPr indent="0" lvl="0" marL="0" rtl="0" algn="l">
              <a:lnSpc>
                <a:spcPct val="100000"/>
              </a:lnSpc>
              <a:spcBef>
                <a:spcPts val="0"/>
              </a:spcBef>
              <a:spcAft>
                <a:spcPts val="0"/>
              </a:spcAft>
              <a:buClr>
                <a:schemeClr val="dk1"/>
              </a:buClr>
              <a:buSzPts val="800"/>
              <a:buFont typeface="Arial"/>
              <a:buNone/>
            </a:pPr>
            <a:r>
              <a:rPr lang="en-NA">
                <a:latin typeface="Montserrat"/>
                <a:ea typeface="Montserrat"/>
                <a:cs typeface="Montserrat"/>
                <a:sym typeface="Montserrat"/>
              </a:rPr>
              <a:t>NAMIBIA’S VISION FOR A VIBRANT MICE INDUSTRY</a:t>
            </a:r>
            <a:endParaRPr/>
          </a:p>
        </p:txBody>
      </p:sp>
      <p:grpSp>
        <p:nvGrpSpPr>
          <p:cNvPr id="838" name="Google Shape;838;p92"/>
          <p:cNvGrpSpPr/>
          <p:nvPr/>
        </p:nvGrpSpPr>
        <p:grpSpPr>
          <a:xfrm>
            <a:off x="10719631" y="6349544"/>
            <a:ext cx="1147668" cy="347063"/>
            <a:chOff x="17677491" y="10470884"/>
            <a:chExt cx="1892593" cy="572333"/>
          </a:xfrm>
        </p:grpSpPr>
        <p:pic>
          <p:nvPicPr>
            <p:cNvPr id="839" name="Google Shape;839;p92"/>
            <p:cNvPicPr preferRelativeResize="0"/>
            <p:nvPr/>
          </p:nvPicPr>
          <p:blipFill rotWithShape="1">
            <a:blip r:embed="rId3">
              <a:alphaModFix/>
            </a:blip>
            <a:srcRect b="0" l="0" r="0" t="0"/>
            <a:stretch/>
          </p:blipFill>
          <p:spPr>
            <a:xfrm>
              <a:off x="17963726" y="10607291"/>
              <a:ext cx="199236" cy="238434"/>
            </a:xfrm>
            <a:prstGeom prst="rect">
              <a:avLst/>
            </a:prstGeom>
            <a:noFill/>
            <a:ln>
              <a:noFill/>
            </a:ln>
          </p:spPr>
        </p:pic>
        <p:sp>
          <p:nvSpPr>
            <p:cNvPr id="840" name="Google Shape;840;p92"/>
            <p:cNvSpPr/>
            <p:nvPr/>
          </p:nvSpPr>
          <p:spPr>
            <a:xfrm>
              <a:off x="18031302" y="10607296"/>
              <a:ext cx="199390" cy="292734"/>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41" name="Google Shape;841;p92"/>
            <p:cNvSpPr/>
            <p:nvPr/>
          </p:nvSpPr>
          <p:spPr>
            <a:xfrm>
              <a:off x="18065100" y="10607291"/>
              <a:ext cx="233044" cy="346709"/>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842" name="Google Shape;842;p92"/>
            <p:cNvPicPr preferRelativeResize="0"/>
            <p:nvPr/>
          </p:nvPicPr>
          <p:blipFill rotWithShape="1">
            <a:blip r:embed="rId4">
              <a:alphaModFix/>
            </a:blip>
            <a:srcRect b="0" l="0" r="0" t="0"/>
            <a:stretch/>
          </p:blipFill>
          <p:spPr>
            <a:xfrm>
              <a:off x="17677496" y="10739914"/>
              <a:ext cx="387409" cy="241126"/>
            </a:xfrm>
            <a:prstGeom prst="rect">
              <a:avLst/>
            </a:prstGeom>
            <a:noFill/>
            <a:ln>
              <a:noFill/>
            </a:ln>
          </p:spPr>
        </p:pic>
        <p:pic>
          <p:nvPicPr>
            <p:cNvPr id="843" name="Google Shape;843;p92"/>
            <p:cNvPicPr preferRelativeResize="0"/>
            <p:nvPr/>
          </p:nvPicPr>
          <p:blipFill rotWithShape="1">
            <a:blip r:embed="rId5">
              <a:alphaModFix/>
            </a:blip>
            <a:srcRect b="0" l="0" r="0" t="0"/>
            <a:stretch/>
          </p:blipFill>
          <p:spPr>
            <a:xfrm>
              <a:off x="17677491" y="10470884"/>
              <a:ext cx="387437" cy="241123"/>
            </a:xfrm>
            <a:prstGeom prst="rect">
              <a:avLst/>
            </a:prstGeom>
            <a:noFill/>
            <a:ln>
              <a:noFill/>
            </a:ln>
          </p:spPr>
        </p:pic>
        <p:pic>
          <p:nvPicPr>
            <p:cNvPr id="844" name="Google Shape;844;p92"/>
            <p:cNvPicPr preferRelativeResize="0"/>
            <p:nvPr/>
          </p:nvPicPr>
          <p:blipFill rotWithShape="1">
            <a:blip r:embed="rId6">
              <a:alphaModFix/>
            </a:blip>
            <a:srcRect b="0" l="0" r="0" t="0"/>
            <a:stretch/>
          </p:blipFill>
          <p:spPr>
            <a:xfrm>
              <a:off x="18383582" y="10608499"/>
              <a:ext cx="1186502" cy="434718"/>
            </a:xfrm>
            <a:prstGeom prst="rect">
              <a:avLst/>
            </a:prstGeom>
            <a:noFill/>
            <a:ln>
              <a:noFill/>
            </a:ln>
          </p:spPr>
        </p:pic>
      </p:grpSp>
      <p:grpSp>
        <p:nvGrpSpPr>
          <p:cNvPr id="845" name="Google Shape;845;p92"/>
          <p:cNvGrpSpPr/>
          <p:nvPr/>
        </p:nvGrpSpPr>
        <p:grpSpPr>
          <a:xfrm>
            <a:off x="587777" y="1315784"/>
            <a:ext cx="11019836" cy="4725120"/>
            <a:chOff x="969289" y="2169829"/>
            <a:chExt cx="18172553" cy="7792084"/>
          </a:xfrm>
        </p:grpSpPr>
        <p:sp>
          <p:nvSpPr>
            <p:cNvPr id="846" name="Google Shape;846;p92"/>
            <p:cNvSpPr/>
            <p:nvPr/>
          </p:nvSpPr>
          <p:spPr>
            <a:xfrm>
              <a:off x="969289" y="2169829"/>
              <a:ext cx="8049259" cy="7792084"/>
            </a:xfrm>
            <a:custGeom>
              <a:rect b="b" l="l" r="r" t="t"/>
              <a:pathLst>
                <a:path extrusionOk="0" h="7792084" w="8049259">
                  <a:moveTo>
                    <a:pt x="8049199" y="0"/>
                  </a:moveTo>
                  <a:lnTo>
                    <a:pt x="0" y="0"/>
                  </a:lnTo>
                  <a:lnTo>
                    <a:pt x="0" y="7791616"/>
                  </a:lnTo>
                  <a:lnTo>
                    <a:pt x="8049199" y="7791616"/>
                  </a:lnTo>
                  <a:lnTo>
                    <a:pt x="8049199" y="0"/>
                  </a:lnTo>
                  <a:close/>
                </a:path>
              </a:pathLst>
            </a:custGeom>
            <a:solidFill>
              <a:srgbClr val="C5D9E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847" name="Google Shape;847;p92"/>
            <p:cNvPicPr preferRelativeResize="0"/>
            <p:nvPr/>
          </p:nvPicPr>
          <p:blipFill rotWithShape="1">
            <a:blip r:embed="rId7">
              <a:alphaModFix/>
            </a:blip>
            <a:srcRect b="0" l="0" r="0" t="0"/>
            <a:stretch/>
          </p:blipFill>
          <p:spPr>
            <a:xfrm>
              <a:off x="1059757" y="2273092"/>
              <a:ext cx="7868263" cy="7588325"/>
            </a:xfrm>
            <a:prstGeom prst="rect">
              <a:avLst/>
            </a:prstGeom>
            <a:noFill/>
            <a:ln>
              <a:noFill/>
            </a:ln>
          </p:spPr>
        </p:pic>
        <p:sp>
          <p:nvSpPr>
            <p:cNvPr id="848" name="Google Shape;848;p92"/>
            <p:cNvSpPr/>
            <p:nvPr/>
          </p:nvSpPr>
          <p:spPr>
            <a:xfrm>
              <a:off x="10217563" y="2172949"/>
              <a:ext cx="8921115" cy="5331459"/>
            </a:xfrm>
            <a:custGeom>
              <a:rect b="b" l="l" r="r" t="t"/>
              <a:pathLst>
                <a:path extrusionOk="0" h="5331459" w="8921115">
                  <a:moveTo>
                    <a:pt x="8920817" y="0"/>
                  </a:moveTo>
                  <a:lnTo>
                    <a:pt x="0" y="0"/>
                  </a:lnTo>
                  <a:lnTo>
                    <a:pt x="0" y="5331450"/>
                  </a:lnTo>
                  <a:lnTo>
                    <a:pt x="8920817" y="5331450"/>
                  </a:lnTo>
                  <a:lnTo>
                    <a:pt x="8920817" y="0"/>
                  </a:lnTo>
                  <a:close/>
                </a:path>
              </a:pathLst>
            </a:custGeom>
            <a:solidFill>
              <a:srgbClr val="C5D9E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849" name="Google Shape;849;p92"/>
            <p:cNvPicPr preferRelativeResize="0"/>
            <p:nvPr/>
          </p:nvPicPr>
          <p:blipFill rotWithShape="1">
            <a:blip r:embed="rId8">
              <a:alphaModFix/>
            </a:blip>
            <a:srcRect b="0" l="0" r="0" t="0"/>
            <a:stretch/>
          </p:blipFill>
          <p:spPr>
            <a:xfrm>
              <a:off x="10288126" y="2254538"/>
              <a:ext cx="8790287" cy="5175654"/>
            </a:xfrm>
            <a:prstGeom prst="rect">
              <a:avLst/>
            </a:prstGeom>
            <a:noFill/>
            <a:ln>
              <a:noFill/>
            </a:ln>
          </p:spPr>
        </p:pic>
        <p:sp>
          <p:nvSpPr>
            <p:cNvPr id="850" name="Google Shape;850;p92"/>
            <p:cNvSpPr/>
            <p:nvPr/>
          </p:nvSpPr>
          <p:spPr>
            <a:xfrm>
              <a:off x="10217552" y="7814484"/>
              <a:ext cx="8924290" cy="2139950"/>
            </a:xfrm>
            <a:custGeom>
              <a:rect b="b" l="l" r="r" t="t"/>
              <a:pathLst>
                <a:path extrusionOk="0" h="2139950" w="8924290">
                  <a:moveTo>
                    <a:pt x="8923990" y="0"/>
                  </a:moveTo>
                  <a:lnTo>
                    <a:pt x="0" y="0"/>
                  </a:lnTo>
                  <a:lnTo>
                    <a:pt x="0" y="2139819"/>
                  </a:lnTo>
                  <a:lnTo>
                    <a:pt x="8923990" y="2139819"/>
                  </a:lnTo>
                  <a:lnTo>
                    <a:pt x="8923990" y="0"/>
                  </a:lnTo>
                  <a:close/>
                </a:path>
              </a:pathLst>
            </a:custGeom>
            <a:solidFill>
              <a:srgbClr val="C5D9E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851" name="Google Shape;851;p92"/>
            <p:cNvPicPr preferRelativeResize="0"/>
            <p:nvPr/>
          </p:nvPicPr>
          <p:blipFill rotWithShape="1">
            <a:blip r:embed="rId9">
              <a:alphaModFix/>
            </a:blip>
            <a:srcRect b="0" l="0" r="0" t="0"/>
            <a:stretch/>
          </p:blipFill>
          <p:spPr>
            <a:xfrm>
              <a:off x="10288126" y="7895047"/>
              <a:ext cx="8771429" cy="198173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grpSp>
        <p:nvGrpSpPr>
          <p:cNvPr id="856" name="Google Shape;856;p93"/>
          <p:cNvGrpSpPr/>
          <p:nvPr/>
        </p:nvGrpSpPr>
        <p:grpSpPr>
          <a:xfrm>
            <a:off x="9436107" y="2644281"/>
            <a:ext cx="2149042" cy="3705136"/>
            <a:chOff x="1015644" y="2608308"/>
            <a:chExt cx="3543935" cy="7792084"/>
          </a:xfrm>
        </p:grpSpPr>
        <p:sp>
          <p:nvSpPr>
            <p:cNvPr id="857" name="Google Shape;857;p93"/>
            <p:cNvSpPr/>
            <p:nvPr/>
          </p:nvSpPr>
          <p:spPr>
            <a:xfrm>
              <a:off x="1015644" y="2608308"/>
              <a:ext cx="3543935" cy="7792084"/>
            </a:xfrm>
            <a:custGeom>
              <a:rect b="b" l="l" r="r" t="t"/>
              <a:pathLst>
                <a:path extrusionOk="0" h="7792084" w="3543935">
                  <a:moveTo>
                    <a:pt x="3543347" y="0"/>
                  </a:moveTo>
                  <a:lnTo>
                    <a:pt x="0" y="0"/>
                  </a:lnTo>
                  <a:lnTo>
                    <a:pt x="0" y="7791595"/>
                  </a:lnTo>
                  <a:lnTo>
                    <a:pt x="3543347" y="7791595"/>
                  </a:lnTo>
                  <a:lnTo>
                    <a:pt x="3543347" y="0"/>
                  </a:lnTo>
                  <a:close/>
                </a:path>
              </a:pathLst>
            </a:custGeom>
            <a:solidFill>
              <a:srgbClr val="000000">
                <a:alpha val="1804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858" name="Google Shape;858;p93"/>
            <p:cNvSpPr/>
            <p:nvPr/>
          </p:nvSpPr>
          <p:spPr>
            <a:xfrm>
              <a:off x="1099034" y="2638663"/>
              <a:ext cx="3376295" cy="7621905"/>
            </a:xfrm>
            <a:custGeom>
              <a:rect b="b" l="l" r="r" t="t"/>
              <a:pathLst>
                <a:path extrusionOk="0" h="7621905" w="3376295">
                  <a:moveTo>
                    <a:pt x="3375949" y="0"/>
                  </a:moveTo>
                  <a:lnTo>
                    <a:pt x="0" y="0"/>
                  </a:lnTo>
                  <a:lnTo>
                    <a:pt x="0" y="7621506"/>
                  </a:lnTo>
                  <a:lnTo>
                    <a:pt x="3375949" y="7621506"/>
                  </a:lnTo>
                  <a:lnTo>
                    <a:pt x="3375949" y="0"/>
                  </a:lnTo>
                  <a:close/>
                </a:path>
              </a:pathLst>
            </a:custGeom>
            <a:solidFill>
              <a:srgbClr val="F4F4F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grpSp>
        <p:nvGrpSpPr>
          <p:cNvPr id="859" name="Google Shape;859;p93"/>
          <p:cNvGrpSpPr/>
          <p:nvPr/>
        </p:nvGrpSpPr>
        <p:grpSpPr>
          <a:xfrm>
            <a:off x="7244071" y="2644281"/>
            <a:ext cx="2149042" cy="3705136"/>
            <a:chOff x="1015644" y="2608308"/>
            <a:chExt cx="3543935" cy="7792084"/>
          </a:xfrm>
        </p:grpSpPr>
        <p:sp>
          <p:nvSpPr>
            <p:cNvPr id="860" name="Google Shape;860;p93"/>
            <p:cNvSpPr/>
            <p:nvPr/>
          </p:nvSpPr>
          <p:spPr>
            <a:xfrm>
              <a:off x="1015644" y="2608308"/>
              <a:ext cx="3543935" cy="7792084"/>
            </a:xfrm>
            <a:custGeom>
              <a:rect b="b" l="l" r="r" t="t"/>
              <a:pathLst>
                <a:path extrusionOk="0" h="7792084" w="3543935">
                  <a:moveTo>
                    <a:pt x="3543347" y="0"/>
                  </a:moveTo>
                  <a:lnTo>
                    <a:pt x="0" y="0"/>
                  </a:lnTo>
                  <a:lnTo>
                    <a:pt x="0" y="7791595"/>
                  </a:lnTo>
                  <a:lnTo>
                    <a:pt x="3543347" y="7791595"/>
                  </a:lnTo>
                  <a:lnTo>
                    <a:pt x="3543347" y="0"/>
                  </a:lnTo>
                  <a:close/>
                </a:path>
              </a:pathLst>
            </a:custGeom>
            <a:solidFill>
              <a:srgbClr val="000000">
                <a:alpha val="1804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861" name="Google Shape;861;p93"/>
            <p:cNvSpPr/>
            <p:nvPr/>
          </p:nvSpPr>
          <p:spPr>
            <a:xfrm>
              <a:off x="1099034" y="2638663"/>
              <a:ext cx="3376295" cy="7621905"/>
            </a:xfrm>
            <a:custGeom>
              <a:rect b="b" l="l" r="r" t="t"/>
              <a:pathLst>
                <a:path extrusionOk="0" h="7621905" w="3376295">
                  <a:moveTo>
                    <a:pt x="3375949" y="0"/>
                  </a:moveTo>
                  <a:lnTo>
                    <a:pt x="0" y="0"/>
                  </a:lnTo>
                  <a:lnTo>
                    <a:pt x="0" y="7621506"/>
                  </a:lnTo>
                  <a:lnTo>
                    <a:pt x="3375949" y="7621506"/>
                  </a:lnTo>
                  <a:lnTo>
                    <a:pt x="3375949" y="0"/>
                  </a:lnTo>
                  <a:close/>
                </a:path>
              </a:pathLst>
            </a:custGeom>
            <a:solidFill>
              <a:srgbClr val="F4F4F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grpSp>
        <p:nvGrpSpPr>
          <p:cNvPr id="862" name="Google Shape;862;p93"/>
          <p:cNvGrpSpPr/>
          <p:nvPr/>
        </p:nvGrpSpPr>
        <p:grpSpPr>
          <a:xfrm>
            <a:off x="5052027" y="2644281"/>
            <a:ext cx="2149042" cy="3705136"/>
            <a:chOff x="1015644" y="2608308"/>
            <a:chExt cx="3543935" cy="7792084"/>
          </a:xfrm>
        </p:grpSpPr>
        <p:sp>
          <p:nvSpPr>
            <p:cNvPr id="863" name="Google Shape;863;p93"/>
            <p:cNvSpPr/>
            <p:nvPr/>
          </p:nvSpPr>
          <p:spPr>
            <a:xfrm>
              <a:off x="1015644" y="2608308"/>
              <a:ext cx="3543935" cy="7792084"/>
            </a:xfrm>
            <a:custGeom>
              <a:rect b="b" l="l" r="r" t="t"/>
              <a:pathLst>
                <a:path extrusionOk="0" h="7792084" w="3543935">
                  <a:moveTo>
                    <a:pt x="3543347" y="0"/>
                  </a:moveTo>
                  <a:lnTo>
                    <a:pt x="0" y="0"/>
                  </a:lnTo>
                  <a:lnTo>
                    <a:pt x="0" y="7791595"/>
                  </a:lnTo>
                  <a:lnTo>
                    <a:pt x="3543347" y="7791595"/>
                  </a:lnTo>
                  <a:lnTo>
                    <a:pt x="3543347" y="0"/>
                  </a:lnTo>
                  <a:close/>
                </a:path>
              </a:pathLst>
            </a:custGeom>
            <a:solidFill>
              <a:srgbClr val="000000">
                <a:alpha val="1804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864" name="Google Shape;864;p93"/>
            <p:cNvSpPr/>
            <p:nvPr/>
          </p:nvSpPr>
          <p:spPr>
            <a:xfrm>
              <a:off x="1099034" y="2638663"/>
              <a:ext cx="3376295" cy="7621905"/>
            </a:xfrm>
            <a:custGeom>
              <a:rect b="b" l="l" r="r" t="t"/>
              <a:pathLst>
                <a:path extrusionOk="0" h="7621905" w="3376295">
                  <a:moveTo>
                    <a:pt x="3375949" y="0"/>
                  </a:moveTo>
                  <a:lnTo>
                    <a:pt x="0" y="0"/>
                  </a:lnTo>
                  <a:lnTo>
                    <a:pt x="0" y="7621506"/>
                  </a:lnTo>
                  <a:lnTo>
                    <a:pt x="3375949" y="7621506"/>
                  </a:lnTo>
                  <a:lnTo>
                    <a:pt x="3375949" y="0"/>
                  </a:lnTo>
                  <a:close/>
                </a:path>
              </a:pathLst>
            </a:custGeom>
            <a:solidFill>
              <a:srgbClr val="F4F4F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sp>
        <p:nvSpPr>
          <p:cNvPr id="865" name="Google Shape;865;p93"/>
          <p:cNvSpPr txBox="1"/>
          <p:nvPr>
            <p:ph type="title"/>
          </p:nvPr>
        </p:nvSpPr>
        <p:spPr>
          <a:xfrm>
            <a:off x="458349" y="353774"/>
            <a:ext cx="11520300" cy="347100"/>
          </a:xfrm>
          <a:prstGeom prst="rect">
            <a:avLst/>
          </a:prstGeom>
          <a:noFill/>
          <a:ln>
            <a:noFill/>
          </a:ln>
        </p:spPr>
        <p:txBody>
          <a:bodyPr anchorCtr="0" anchor="t" bIns="0" lIns="0" spcFirstLastPara="1" rIns="0" wrap="square" tIns="8450">
            <a:spAutoFit/>
          </a:bodyPr>
          <a:lstStyle/>
          <a:p>
            <a:pPr indent="0" lvl="0" marL="0" rtl="0" algn="l">
              <a:lnSpc>
                <a:spcPct val="100000"/>
              </a:lnSpc>
              <a:spcBef>
                <a:spcPts val="0"/>
              </a:spcBef>
              <a:spcAft>
                <a:spcPts val="0"/>
              </a:spcAft>
              <a:buClr>
                <a:schemeClr val="dk1"/>
              </a:buClr>
              <a:buSzPts val="2000"/>
              <a:buFont typeface="Arial"/>
              <a:buNone/>
            </a:pPr>
            <a:r>
              <a:rPr lang="en-NA">
                <a:latin typeface="Montserrat"/>
                <a:ea typeface="Montserrat"/>
                <a:cs typeface="Montserrat"/>
                <a:sym typeface="Montserrat"/>
              </a:rPr>
              <a:t>OPPORTUNITIES IN THE NAMIBIA TOURISM SECTOR</a:t>
            </a:r>
            <a:endParaRPr>
              <a:latin typeface="Montserrat"/>
              <a:ea typeface="Montserrat"/>
              <a:cs typeface="Montserrat"/>
              <a:sym typeface="Montserrat"/>
            </a:endParaRPr>
          </a:p>
        </p:txBody>
      </p:sp>
      <p:grpSp>
        <p:nvGrpSpPr>
          <p:cNvPr id="866" name="Google Shape;866;p93"/>
          <p:cNvGrpSpPr/>
          <p:nvPr/>
        </p:nvGrpSpPr>
        <p:grpSpPr>
          <a:xfrm>
            <a:off x="10719628" y="6349544"/>
            <a:ext cx="1147668" cy="347063"/>
            <a:chOff x="17677491" y="10470884"/>
            <a:chExt cx="1892593" cy="572333"/>
          </a:xfrm>
        </p:grpSpPr>
        <p:pic>
          <p:nvPicPr>
            <p:cNvPr id="867" name="Google Shape;867;p93"/>
            <p:cNvPicPr preferRelativeResize="0"/>
            <p:nvPr/>
          </p:nvPicPr>
          <p:blipFill rotWithShape="1">
            <a:blip r:embed="rId3">
              <a:alphaModFix/>
            </a:blip>
            <a:srcRect b="0" l="0" r="0" t="0"/>
            <a:stretch/>
          </p:blipFill>
          <p:spPr>
            <a:xfrm>
              <a:off x="17963726" y="10607291"/>
              <a:ext cx="199236" cy="238434"/>
            </a:xfrm>
            <a:prstGeom prst="rect">
              <a:avLst/>
            </a:prstGeom>
            <a:noFill/>
            <a:ln>
              <a:noFill/>
            </a:ln>
          </p:spPr>
        </p:pic>
        <p:sp>
          <p:nvSpPr>
            <p:cNvPr id="868" name="Google Shape;868;p93"/>
            <p:cNvSpPr/>
            <p:nvPr/>
          </p:nvSpPr>
          <p:spPr>
            <a:xfrm>
              <a:off x="18031302" y="10607296"/>
              <a:ext cx="199390" cy="292734"/>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69" name="Google Shape;869;p93"/>
            <p:cNvSpPr/>
            <p:nvPr/>
          </p:nvSpPr>
          <p:spPr>
            <a:xfrm>
              <a:off x="18065100" y="10607291"/>
              <a:ext cx="233044" cy="346709"/>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870" name="Google Shape;870;p93"/>
            <p:cNvPicPr preferRelativeResize="0"/>
            <p:nvPr/>
          </p:nvPicPr>
          <p:blipFill rotWithShape="1">
            <a:blip r:embed="rId4">
              <a:alphaModFix/>
            </a:blip>
            <a:srcRect b="0" l="0" r="0" t="0"/>
            <a:stretch/>
          </p:blipFill>
          <p:spPr>
            <a:xfrm>
              <a:off x="17677496" y="10739914"/>
              <a:ext cx="387409" cy="241126"/>
            </a:xfrm>
            <a:prstGeom prst="rect">
              <a:avLst/>
            </a:prstGeom>
            <a:noFill/>
            <a:ln>
              <a:noFill/>
            </a:ln>
          </p:spPr>
        </p:pic>
        <p:pic>
          <p:nvPicPr>
            <p:cNvPr id="871" name="Google Shape;871;p93"/>
            <p:cNvPicPr preferRelativeResize="0"/>
            <p:nvPr/>
          </p:nvPicPr>
          <p:blipFill rotWithShape="1">
            <a:blip r:embed="rId5">
              <a:alphaModFix/>
            </a:blip>
            <a:srcRect b="0" l="0" r="0" t="0"/>
            <a:stretch/>
          </p:blipFill>
          <p:spPr>
            <a:xfrm>
              <a:off x="17677491" y="10470884"/>
              <a:ext cx="387437" cy="241123"/>
            </a:xfrm>
            <a:prstGeom prst="rect">
              <a:avLst/>
            </a:prstGeom>
            <a:noFill/>
            <a:ln>
              <a:noFill/>
            </a:ln>
          </p:spPr>
        </p:pic>
        <p:pic>
          <p:nvPicPr>
            <p:cNvPr id="872" name="Google Shape;872;p93"/>
            <p:cNvPicPr preferRelativeResize="0"/>
            <p:nvPr/>
          </p:nvPicPr>
          <p:blipFill rotWithShape="1">
            <a:blip r:embed="rId6">
              <a:alphaModFix/>
            </a:blip>
            <a:srcRect b="0" l="0" r="0" t="0"/>
            <a:stretch/>
          </p:blipFill>
          <p:spPr>
            <a:xfrm>
              <a:off x="18383582" y="10608499"/>
              <a:ext cx="1186502" cy="434718"/>
            </a:xfrm>
            <a:prstGeom prst="rect">
              <a:avLst/>
            </a:prstGeom>
            <a:noFill/>
            <a:ln>
              <a:noFill/>
            </a:ln>
          </p:spPr>
        </p:pic>
      </p:grpSp>
      <p:sp>
        <p:nvSpPr>
          <p:cNvPr id="873" name="Google Shape;873;p93"/>
          <p:cNvSpPr txBox="1"/>
          <p:nvPr/>
        </p:nvSpPr>
        <p:spPr>
          <a:xfrm>
            <a:off x="6348394" y="4428056"/>
            <a:ext cx="2255700" cy="192600"/>
          </a:xfrm>
          <a:prstGeom prst="rect">
            <a:avLst/>
          </a:prstGeom>
          <a:noFill/>
          <a:ln>
            <a:noFill/>
          </a:ln>
        </p:spPr>
        <p:txBody>
          <a:bodyPr anchorCtr="0" anchor="t" bIns="0" lIns="0" spcFirstLastPara="1" rIns="0" wrap="square" tIns="7700">
            <a:spAutoFit/>
          </a:bodyPr>
          <a:lstStyle/>
          <a:p>
            <a:pPr indent="0" lvl="0" marL="12700" marR="0" rtl="0" algn="l">
              <a:lnSpc>
                <a:spcPct val="109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a:ea typeface="Montserrat"/>
              <a:cs typeface="Montserrat"/>
              <a:sym typeface="Montserrat"/>
            </a:endParaRPr>
          </a:p>
        </p:txBody>
      </p:sp>
      <p:grpSp>
        <p:nvGrpSpPr>
          <p:cNvPr id="874" name="Google Shape;874;p93"/>
          <p:cNvGrpSpPr/>
          <p:nvPr/>
        </p:nvGrpSpPr>
        <p:grpSpPr>
          <a:xfrm>
            <a:off x="606946" y="2644281"/>
            <a:ext cx="2149042" cy="3705136"/>
            <a:chOff x="1015644" y="2608308"/>
            <a:chExt cx="3543935" cy="7792084"/>
          </a:xfrm>
        </p:grpSpPr>
        <p:sp>
          <p:nvSpPr>
            <p:cNvPr id="875" name="Google Shape;875;p93"/>
            <p:cNvSpPr/>
            <p:nvPr/>
          </p:nvSpPr>
          <p:spPr>
            <a:xfrm>
              <a:off x="1015644" y="2608308"/>
              <a:ext cx="3543935" cy="7792084"/>
            </a:xfrm>
            <a:custGeom>
              <a:rect b="b" l="l" r="r" t="t"/>
              <a:pathLst>
                <a:path extrusionOk="0" h="7792084" w="3543935">
                  <a:moveTo>
                    <a:pt x="3543347" y="0"/>
                  </a:moveTo>
                  <a:lnTo>
                    <a:pt x="0" y="0"/>
                  </a:lnTo>
                  <a:lnTo>
                    <a:pt x="0" y="7791595"/>
                  </a:lnTo>
                  <a:lnTo>
                    <a:pt x="3543347" y="7791595"/>
                  </a:lnTo>
                  <a:lnTo>
                    <a:pt x="3543347" y="0"/>
                  </a:lnTo>
                  <a:close/>
                </a:path>
              </a:pathLst>
            </a:custGeom>
            <a:solidFill>
              <a:srgbClr val="000000">
                <a:alpha val="1804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876" name="Google Shape;876;p93"/>
            <p:cNvSpPr/>
            <p:nvPr/>
          </p:nvSpPr>
          <p:spPr>
            <a:xfrm>
              <a:off x="1099034" y="2638663"/>
              <a:ext cx="3376295" cy="7621905"/>
            </a:xfrm>
            <a:custGeom>
              <a:rect b="b" l="l" r="r" t="t"/>
              <a:pathLst>
                <a:path extrusionOk="0" h="7621905" w="3376295">
                  <a:moveTo>
                    <a:pt x="3375949" y="0"/>
                  </a:moveTo>
                  <a:lnTo>
                    <a:pt x="0" y="0"/>
                  </a:lnTo>
                  <a:lnTo>
                    <a:pt x="0" y="7621506"/>
                  </a:lnTo>
                  <a:lnTo>
                    <a:pt x="3375949" y="7621506"/>
                  </a:lnTo>
                  <a:lnTo>
                    <a:pt x="3375949" y="0"/>
                  </a:lnTo>
                  <a:close/>
                </a:path>
              </a:pathLst>
            </a:custGeom>
            <a:solidFill>
              <a:srgbClr val="F4F4F4"/>
            </a:solidFill>
            <a:ln>
              <a:noFill/>
            </a:ln>
          </p:spPr>
          <p:txBody>
            <a:bodyPr anchorCtr="0" anchor="t" bIns="0" lIns="0" spcFirstLastPara="1" rIns="0" wrap="square" tIns="0">
              <a:noAutofit/>
            </a:bodyPr>
            <a:lstStyle/>
            <a:p>
              <a:pPr indent="0" lvl="0" marL="12700" rtl="0" algn="ctr">
                <a:spcBef>
                  <a:spcPts val="0"/>
                </a:spcBef>
                <a:spcAft>
                  <a:spcPts val="0"/>
                </a:spcAft>
                <a:buClr>
                  <a:schemeClr val="dk1"/>
                </a:buClr>
                <a:buSzPts val="1300"/>
                <a:buFont typeface="Arial"/>
                <a:buNone/>
              </a:pPr>
              <a:r>
                <a:rPr b="1" lang="en-NA" sz="1300">
                  <a:solidFill>
                    <a:schemeClr val="dk1"/>
                  </a:solidFill>
                  <a:latin typeface="Montserrat"/>
                  <a:ea typeface="Montserrat"/>
                  <a:cs typeface="Montserrat"/>
                  <a:sym typeface="Montserrat"/>
                </a:rPr>
                <a:t>Infrastructure in Tourism </a:t>
              </a:r>
              <a:endParaRPr b="1" sz="1300">
                <a:solidFill>
                  <a:schemeClr val="dk1"/>
                </a:solidFill>
                <a:latin typeface="Montserrat"/>
                <a:ea typeface="Montserrat"/>
                <a:cs typeface="Montserrat"/>
                <a:sym typeface="Montserrat"/>
              </a:endParaRPr>
            </a:p>
            <a:p>
              <a:pPr indent="0" lvl="0" marL="457200" rtl="0" algn="ctr">
                <a:spcBef>
                  <a:spcPts val="0"/>
                </a:spcBef>
                <a:spcAft>
                  <a:spcPts val="0"/>
                </a:spcAft>
                <a:buNone/>
              </a:pPr>
              <a:r>
                <a:t/>
              </a:r>
              <a:endParaRPr b="1" sz="1300">
                <a:solidFill>
                  <a:schemeClr val="dk1"/>
                </a:solidFill>
                <a:latin typeface="Montserrat"/>
                <a:ea typeface="Montserrat"/>
                <a:cs typeface="Montserrat"/>
                <a:sym typeface="Montserrat"/>
              </a:endParaRPr>
            </a:p>
            <a:p>
              <a:pPr indent="-177800" lvl="0" marL="269999" rtl="0" algn="l">
                <a:spcBef>
                  <a:spcPts val="0"/>
                </a:spcBef>
                <a:spcAft>
                  <a:spcPts val="0"/>
                </a:spcAft>
                <a:buClr>
                  <a:schemeClr val="dk1"/>
                </a:buClr>
                <a:buSzPts val="1300"/>
                <a:buFont typeface="Montserrat"/>
                <a:buChar char="●"/>
              </a:pPr>
              <a:r>
                <a:rPr lang="en-NA" sz="1300">
                  <a:solidFill>
                    <a:schemeClr val="dk1"/>
                  </a:solidFill>
                  <a:latin typeface="Montserrat"/>
                  <a:ea typeface="Montserrat"/>
                  <a:cs typeface="Montserrat"/>
                  <a:sym typeface="Montserrat"/>
                </a:rPr>
                <a:t>Road Infrastructure</a:t>
              </a:r>
              <a:endParaRPr sz="1300">
                <a:solidFill>
                  <a:schemeClr val="dk1"/>
                </a:solidFill>
                <a:latin typeface="Montserrat"/>
                <a:ea typeface="Montserrat"/>
                <a:cs typeface="Montserrat"/>
                <a:sym typeface="Montserrat"/>
              </a:endParaRPr>
            </a:p>
            <a:p>
              <a:pPr indent="-177800" lvl="0" marL="269999" rtl="0" algn="l">
                <a:spcBef>
                  <a:spcPts val="0"/>
                </a:spcBef>
                <a:spcAft>
                  <a:spcPts val="0"/>
                </a:spcAft>
                <a:buClr>
                  <a:schemeClr val="dk1"/>
                </a:buClr>
                <a:buSzPts val="1300"/>
                <a:buFont typeface="Montserrat"/>
                <a:buChar char="●"/>
              </a:pPr>
              <a:r>
                <a:rPr lang="en-NA" sz="1300">
                  <a:solidFill>
                    <a:schemeClr val="dk1"/>
                  </a:solidFill>
                  <a:latin typeface="Montserrat"/>
                  <a:ea typeface="Montserrat"/>
                  <a:cs typeface="Montserrat"/>
                  <a:sym typeface="Montserrat"/>
                </a:rPr>
                <a:t>Airport and Air Travel Infrastructure</a:t>
              </a:r>
              <a:endParaRPr sz="1300">
                <a:solidFill>
                  <a:schemeClr val="dk1"/>
                </a:solidFill>
                <a:latin typeface="Montserrat"/>
                <a:ea typeface="Montserrat"/>
                <a:cs typeface="Montserrat"/>
                <a:sym typeface="Montserrat"/>
              </a:endParaRPr>
            </a:p>
            <a:p>
              <a:pPr indent="-177800" lvl="0" marL="269999" rtl="0" algn="l">
                <a:spcBef>
                  <a:spcPts val="0"/>
                </a:spcBef>
                <a:spcAft>
                  <a:spcPts val="0"/>
                </a:spcAft>
                <a:buClr>
                  <a:schemeClr val="dk1"/>
                </a:buClr>
                <a:buSzPts val="1300"/>
                <a:buFont typeface="Montserrat"/>
                <a:buChar char="●"/>
              </a:pPr>
              <a:r>
                <a:rPr lang="en-NA" sz="1300">
                  <a:solidFill>
                    <a:schemeClr val="dk1"/>
                  </a:solidFill>
                  <a:latin typeface="Montserrat"/>
                  <a:ea typeface="Montserrat"/>
                  <a:cs typeface="Montserrat"/>
                  <a:sym typeface="Montserrat"/>
                </a:rPr>
                <a:t>Hospitality Infrastructure (lodges, hotels, etc.)</a:t>
              </a:r>
              <a:endParaRPr sz="1300">
                <a:solidFill>
                  <a:schemeClr val="dk1"/>
                </a:solidFill>
                <a:latin typeface="Montserrat"/>
                <a:ea typeface="Montserrat"/>
                <a:cs typeface="Montserrat"/>
                <a:sym typeface="Montserrat"/>
              </a:endParaRPr>
            </a:p>
            <a:p>
              <a:pPr indent="-177800" lvl="0" marL="269999" rtl="0" algn="l">
                <a:spcBef>
                  <a:spcPts val="0"/>
                </a:spcBef>
                <a:spcAft>
                  <a:spcPts val="0"/>
                </a:spcAft>
                <a:buClr>
                  <a:schemeClr val="dk1"/>
                </a:buClr>
                <a:buSzPts val="1300"/>
                <a:buFont typeface="Montserrat"/>
                <a:buChar char="●"/>
              </a:pPr>
              <a:r>
                <a:rPr lang="en-NA" sz="1300">
                  <a:solidFill>
                    <a:schemeClr val="dk1"/>
                  </a:solidFill>
                  <a:latin typeface="Montserrat"/>
                  <a:ea typeface="Montserrat"/>
                  <a:cs typeface="Montserrat"/>
                  <a:sym typeface="Montserrat"/>
                </a:rPr>
                <a:t>Digital Infrastructure (internet, telecommunications)</a:t>
              </a:r>
              <a:endParaRPr sz="1300">
                <a:solidFill>
                  <a:schemeClr val="dk1"/>
                </a:solidFill>
                <a:latin typeface="Montserrat"/>
                <a:ea typeface="Montserrat"/>
                <a:cs typeface="Montserrat"/>
                <a:sym typeface="Montserrat"/>
              </a:endParaRPr>
            </a:p>
            <a:p>
              <a:pPr indent="-177800" lvl="0" marL="269999" rtl="0" algn="l">
                <a:spcBef>
                  <a:spcPts val="0"/>
                </a:spcBef>
                <a:spcAft>
                  <a:spcPts val="0"/>
                </a:spcAft>
                <a:buClr>
                  <a:schemeClr val="dk1"/>
                </a:buClr>
                <a:buSzPts val="1300"/>
                <a:buFont typeface="Montserrat"/>
                <a:buChar char="●"/>
              </a:pPr>
              <a:r>
                <a:rPr lang="en-NA" sz="1300">
                  <a:solidFill>
                    <a:schemeClr val="dk1"/>
                  </a:solidFill>
                  <a:latin typeface="Montserrat"/>
                  <a:ea typeface="Montserrat"/>
                  <a:cs typeface="Montserrat"/>
                  <a:sym typeface="Montserrat"/>
                </a:rPr>
                <a:t>Port Infrastructure</a:t>
              </a:r>
              <a:endParaRPr sz="1300">
                <a:solidFill>
                  <a:schemeClr val="dk1"/>
                </a:solidFill>
                <a:latin typeface="Montserrat"/>
                <a:ea typeface="Montserrat"/>
                <a:cs typeface="Montserrat"/>
                <a:sym typeface="Montserrat"/>
              </a:endParaRPr>
            </a:p>
            <a:p>
              <a:pPr indent="0" lvl="0" marL="12700" rtl="0" algn="l">
                <a:spcBef>
                  <a:spcPts val="0"/>
                </a:spcBef>
                <a:spcAft>
                  <a:spcPts val="0"/>
                </a:spcAft>
                <a:buClr>
                  <a:schemeClr val="dk1"/>
                </a:buClr>
                <a:buSzPts val="1300"/>
                <a:buFont typeface="Arial"/>
                <a:buNone/>
              </a:pPr>
              <a:r>
                <a:t/>
              </a:r>
              <a:endParaRPr b="1" sz="1300">
                <a:solidFill>
                  <a:schemeClr val="dk1"/>
                </a:solidFill>
                <a:latin typeface="Montserrat"/>
                <a:ea typeface="Montserrat"/>
                <a:cs typeface="Montserrat"/>
                <a:sym typeface="Montserrat"/>
              </a:endParaRPr>
            </a:p>
          </p:txBody>
        </p:sp>
      </p:grpSp>
      <p:sp>
        <p:nvSpPr>
          <p:cNvPr id="877" name="Google Shape;877;p93"/>
          <p:cNvSpPr txBox="1"/>
          <p:nvPr/>
        </p:nvSpPr>
        <p:spPr>
          <a:xfrm>
            <a:off x="7382305" y="3261065"/>
            <a:ext cx="1872600" cy="2399400"/>
          </a:xfrm>
          <a:prstGeom prst="rect">
            <a:avLst/>
          </a:prstGeom>
          <a:noFill/>
          <a:ln>
            <a:noFill/>
          </a:ln>
        </p:spPr>
        <p:txBody>
          <a:bodyPr anchorCtr="0" anchor="ctr" bIns="0" lIns="0" spcFirstLastPara="1" rIns="0" wrap="square" tIns="9625">
            <a:noAutofit/>
          </a:bodyPr>
          <a:lstStyle/>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Montserrat"/>
              <a:ea typeface="Montserrat"/>
              <a:cs typeface="Montserrat"/>
              <a:sym typeface="Montserrat"/>
            </a:endParaRPr>
          </a:p>
          <a:p>
            <a:pPr indent="0" lvl="0" marL="0" marR="0" rtl="0" algn="l">
              <a:lnSpc>
                <a:spcPct val="115000"/>
              </a:lnSpc>
              <a:spcBef>
                <a:spcPts val="800"/>
              </a:spcBef>
              <a:spcAft>
                <a:spcPts val="0"/>
              </a:spcAft>
              <a:buNone/>
            </a:pPr>
            <a:r>
              <a:t/>
            </a:r>
            <a:endParaRPr b="0" i="0" sz="1300" u="none" cap="none" strike="noStrike">
              <a:solidFill>
                <a:schemeClr val="dk1"/>
              </a:solidFill>
              <a:latin typeface="Montserrat"/>
              <a:ea typeface="Montserrat"/>
              <a:cs typeface="Montserrat"/>
              <a:sym typeface="Montserrat"/>
            </a:endParaRPr>
          </a:p>
          <a:p>
            <a:pPr indent="0" lvl="0" marL="279400" marR="0" rtl="0" algn="just">
              <a:lnSpc>
                <a:spcPct val="115000"/>
              </a:lnSpc>
              <a:spcBef>
                <a:spcPts val="800"/>
              </a:spcBef>
              <a:spcAft>
                <a:spcPts val="0"/>
              </a:spcAft>
              <a:buClr>
                <a:srgbClr val="000000"/>
              </a:buClr>
              <a:buSzPts val="1300"/>
              <a:buFont typeface="Arial"/>
              <a:buNone/>
            </a:pPr>
            <a:r>
              <a:t/>
            </a:r>
            <a:endParaRPr b="0" i="0" sz="1300" u="none" cap="none" strike="noStrike">
              <a:solidFill>
                <a:schemeClr val="dk1"/>
              </a:solidFill>
              <a:latin typeface="Montserrat"/>
              <a:ea typeface="Montserrat"/>
              <a:cs typeface="Montserrat"/>
              <a:sym typeface="Montserrat"/>
            </a:endParaRPr>
          </a:p>
        </p:txBody>
      </p:sp>
      <p:sp>
        <p:nvSpPr>
          <p:cNvPr id="878" name="Google Shape;878;p93"/>
          <p:cNvSpPr txBox="1"/>
          <p:nvPr/>
        </p:nvSpPr>
        <p:spPr>
          <a:xfrm>
            <a:off x="9613301" y="2663300"/>
            <a:ext cx="1872600" cy="2811000"/>
          </a:xfrm>
          <a:prstGeom prst="rect">
            <a:avLst/>
          </a:prstGeom>
          <a:noFill/>
          <a:ln>
            <a:noFill/>
          </a:ln>
        </p:spPr>
        <p:txBody>
          <a:bodyPr anchorCtr="0" anchor="t" bIns="0" lIns="0" spcFirstLastPara="1" rIns="0" wrap="square" tIns="9625">
            <a:spAutoFit/>
          </a:bodyPr>
          <a:lstStyle/>
          <a:p>
            <a:pPr indent="0" lvl="0" marL="12700" marR="0" rtl="0" algn="ctr">
              <a:lnSpc>
                <a:spcPct val="100000"/>
              </a:lnSpc>
              <a:spcBef>
                <a:spcPts val="0"/>
              </a:spcBef>
              <a:spcAft>
                <a:spcPts val="0"/>
              </a:spcAft>
              <a:buClr>
                <a:srgbClr val="000000"/>
              </a:buClr>
              <a:buSzPts val="1300"/>
              <a:buFont typeface="Arial"/>
              <a:buNone/>
            </a:pPr>
            <a:r>
              <a:rPr b="1" lang="en-NA" sz="1300">
                <a:latin typeface="Montserrat"/>
                <a:ea typeface="Montserrat"/>
                <a:cs typeface="Montserrat"/>
                <a:sym typeface="Montserrat"/>
              </a:rPr>
              <a:t>Creative and cultural Tourism</a:t>
            </a:r>
            <a:endParaRPr b="1" sz="1300">
              <a:latin typeface="Montserrat"/>
              <a:ea typeface="Montserrat"/>
              <a:cs typeface="Montserrat"/>
              <a:sym typeface="Montserrat"/>
            </a:endParaRPr>
          </a:p>
          <a:p>
            <a:pPr indent="0" lvl="0" marL="12700" marR="0" rtl="0" algn="ctr">
              <a:lnSpc>
                <a:spcPct val="100000"/>
              </a:lnSpc>
              <a:spcBef>
                <a:spcPts val="0"/>
              </a:spcBef>
              <a:spcAft>
                <a:spcPts val="0"/>
              </a:spcAft>
              <a:buClr>
                <a:srgbClr val="000000"/>
              </a:buClr>
              <a:buSzPts val="1300"/>
              <a:buFont typeface="Arial"/>
              <a:buNone/>
            </a:pPr>
            <a:r>
              <a:t/>
            </a:r>
            <a:endParaRPr b="1" sz="1300">
              <a:latin typeface="Montserrat"/>
              <a:ea typeface="Montserrat"/>
              <a:cs typeface="Montserrat"/>
              <a:sym typeface="Montserrat"/>
            </a:endParaRPr>
          </a:p>
          <a:p>
            <a:pPr indent="0" lvl="0" marL="12700" marR="0" rtl="0" algn="l">
              <a:lnSpc>
                <a:spcPct val="100000"/>
              </a:lnSpc>
              <a:spcBef>
                <a:spcPts val="0"/>
              </a:spcBef>
              <a:spcAft>
                <a:spcPts val="0"/>
              </a:spcAft>
              <a:buClr>
                <a:srgbClr val="000000"/>
              </a:buClr>
              <a:buSzPts val="1300"/>
              <a:buFont typeface="Arial"/>
              <a:buNone/>
            </a:pPr>
            <a:r>
              <a:rPr lang="en-NA" sz="1300">
                <a:latin typeface="Montserrat"/>
                <a:ea typeface="Montserrat"/>
                <a:cs typeface="Montserrat"/>
                <a:sym typeface="Montserrat"/>
              </a:rPr>
              <a:t>Namibia has beautiful landscapes and locations that have been featured  on the big screen. it also has  potential to grow its creative tourism where tourist would be able to learn traditional crafts, or art from local people.</a:t>
            </a:r>
            <a:endParaRPr sz="1300">
              <a:latin typeface="Montserrat"/>
              <a:ea typeface="Montserrat"/>
              <a:cs typeface="Montserrat"/>
              <a:sym typeface="Montserrat"/>
            </a:endParaRPr>
          </a:p>
        </p:txBody>
      </p:sp>
      <p:sp>
        <p:nvSpPr>
          <p:cNvPr id="879" name="Google Shape;879;p93"/>
          <p:cNvSpPr txBox="1"/>
          <p:nvPr/>
        </p:nvSpPr>
        <p:spPr>
          <a:xfrm>
            <a:off x="5270713" y="2988113"/>
            <a:ext cx="1819200" cy="2053500"/>
          </a:xfrm>
          <a:prstGeom prst="rect">
            <a:avLst/>
          </a:prstGeom>
          <a:noFill/>
          <a:ln>
            <a:noFill/>
          </a:ln>
        </p:spPr>
        <p:txBody>
          <a:bodyPr anchorCtr="0" anchor="ctr" bIns="55450" lIns="55450" spcFirstLastPara="1" rIns="55450" wrap="square" tIns="55450">
            <a:noAutofit/>
          </a:bodyPr>
          <a:lstStyle/>
          <a:p>
            <a:pPr indent="0" lvl="0" marL="0" rtl="0" algn="l">
              <a:spcBef>
                <a:spcPts val="0"/>
              </a:spcBef>
              <a:spcAft>
                <a:spcPts val="0"/>
              </a:spcAft>
              <a:buClr>
                <a:schemeClr val="dk1"/>
              </a:buClr>
              <a:buSzPts val="1200"/>
              <a:buFont typeface="Montserrat"/>
              <a:buNone/>
            </a:pPr>
            <a:r>
              <a:rPr lang="en-NA" sz="1300">
                <a:latin typeface="Montserrat"/>
                <a:ea typeface="Montserrat"/>
                <a:cs typeface="Montserrat"/>
                <a:sym typeface="Montserrat"/>
              </a:rPr>
              <a:t>Namibia's coastal environment presents a variety of aqua tourism opportunities, capitalizing on its unique marine ecosystems.</a:t>
            </a:r>
            <a:r>
              <a:rPr lang="en-NA"/>
              <a:t> </a:t>
            </a:r>
            <a:endParaRPr/>
          </a:p>
        </p:txBody>
      </p:sp>
      <p:grpSp>
        <p:nvGrpSpPr>
          <p:cNvPr id="880" name="Google Shape;880;p93"/>
          <p:cNvGrpSpPr/>
          <p:nvPr/>
        </p:nvGrpSpPr>
        <p:grpSpPr>
          <a:xfrm>
            <a:off x="2829487" y="2644281"/>
            <a:ext cx="2149042" cy="3705136"/>
            <a:chOff x="1015644" y="2608308"/>
            <a:chExt cx="3543935" cy="7792084"/>
          </a:xfrm>
        </p:grpSpPr>
        <p:sp>
          <p:nvSpPr>
            <p:cNvPr id="881" name="Google Shape;881;p93"/>
            <p:cNvSpPr/>
            <p:nvPr/>
          </p:nvSpPr>
          <p:spPr>
            <a:xfrm>
              <a:off x="1015644" y="2608308"/>
              <a:ext cx="3543935" cy="7792084"/>
            </a:xfrm>
            <a:custGeom>
              <a:rect b="b" l="l" r="r" t="t"/>
              <a:pathLst>
                <a:path extrusionOk="0" h="7792084" w="3543935">
                  <a:moveTo>
                    <a:pt x="3543347" y="0"/>
                  </a:moveTo>
                  <a:lnTo>
                    <a:pt x="0" y="0"/>
                  </a:lnTo>
                  <a:lnTo>
                    <a:pt x="0" y="7791595"/>
                  </a:lnTo>
                  <a:lnTo>
                    <a:pt x="3543347" y="7791595"/>
                  </a:lnTo>
                  <a:lnTo>
                    <a:pt x="3543347" y="0"/>
                  </a:lnTo>
                  <a:close/>
                </a:path>
              </a:pathLst>
            </a:custGeom>
            <a:solidFill>
              <a:srgbClr val="000000">
                <a:alpha val="1804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882" name="Google Shape;882;p93"/>
            <p:cNvSpPr/>
            <p:nvPr/>
          </p:nvSpPr>
          <p:spPr>
            <a:xfrm>
              <a:off x="1099034" y="2638663"/>
              <a:ext cx="3376295" cy="7621905"/>
            </a:xfrm>
            <a:custGeom>
              <a:rect b="b" l="l" r="r" t="t"/>
              <a:pathLst>
                <a:path extrusionOk="0" h="7621905" w="3376295">
                  <a:moveTo>
                    <a:pt x="3375949" y="0"/>
                  </a:moveTo>
                  <a:lnTo>
                    <a:pt x="0" y="0"/>
                  </a:lnTo>
                  <a:lnTo>
                    <a:pt x="0" y="7621506"/>
                  </a:lnTo>
                  <a:lnTo>
                    <a:pt x="3375949" y="7621506"/>
                  </a:lnTo>
                  <a:lnTo>
                    <a:pt x="3375949" y="0"/>
                  </a:lnTo>
                  <a:close/>
                </a:path>
              </a:pathLst>
            </a:custGeom>
            <a:solidFill>
              <a:srgbClr val="F4F4F4"/>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sp>
        <p:nvSpPr>
          <p:cNvPr id="883" name="Google Shape;883;p93"/>
          <p:cNvSpPr txBox="1"/>
          <p:nvPr/>
        </p:nvSpPr>
        <p:spPr>
          <a:xfrm>
            <a:off x="5383930" y="2524665"/>
            <a:ext cx="1702800" cy="409800"/>
          </a:xfrm>
          <a:prstGeom prst="rect">
            <a:avLst/>
          </a:prstGeom>
          <a:noFill/>
          <a:ln>
            <a:noFill/>
          </a:ln>
        </p:spPr>
        <p:txBody>
          <a:bodyPr anchorCtr="0" anchor="t" bIns="0" lIns="0" spcFirstLastPara="1" rIns="0" wrap="square" tIns="9625">
            <a:spAutoFit/>
          </a:bodyPr>
          <a:lstStyle/>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300"/>
              <a:buFont typeface="Arial"/>
              <a:buNone/>
            </a:pPr>
            <a:r>
              <a:rPr b="1" lang="en-NA" sz="1300">
                <a:latin typeface="Montserrat"/>
                <a:ea typeface="Montserrat"/>
                <a:cs typeface="Montserrat"/>
                <a:sym typeface="Montserrat"/>
              </a:rPr>
              <a:t>Aqua Tourism </a:t>
            </a:r>
            <a:endParaRPr b="0" i="0" sz="1300" u="none" cap="none" strike="noStrike">
              <a:solidFill>
                <a:srgbClr val="000000"/>
              </a:solidFill>
              <a:latin typeface="Montserrat"/>
              <a:ea typeface="Montserrat"/>
              <a:cs typeface="Montserrat"/>
              <a:sym typeface="Montserrat"/>
            </a:endParaRPr>
          </a:p>
        </p:txBody>
      </p:sp>
      <p:sp>
        <p:nvSpPr>
          <p:cNvPr id="884" name="Google Shape;884;p93"/>
          <p:cNvSpPr txBox="1"/>
          <p:nvPr/>
        </p:nvSpPr>
        <p:spPr>
          <a:xfrm>
            <a:off x="2795700" y="2070000"/>
            <a:ext cx="1898700" cy="3802200"/>
          </a:xfrm>
          <a:prstGeom prst="rect">
            <a:avLst/>
          </a:prstGeom>
          <a:noFill/>
          <a:ln>
            <a:noFill/>
          </a:ln>
        </p:spPr>
        <p:txBody>
          <a:bodyPr anchorCtr="0" anchor="ctr" bIns="0" lIns="0" spcFirstLastPara="1" rIns="0" wrap="square" tIns="9625">
            <a:noAutofit/>
          </a:bodyPr>
          <a:lstStyle/>
          <a:p>
            <a:pPr indent="0" lvl="0" marL="0" marR="0" rtl="0" algn="ctr">
              <a:lnSpc>
                <a:spcPct val="100000"/>
              </a:lnSpc>
              <a:spcBef>
                <a:spcPts val="0"/>
              </a:spcBef>
              <a:spcAft>
                <a:spcPts val="0"/>
              </a:spcAft>
              <a:buClr>
                <a:srgbClr val="000000"/>
              </a:buClr>
              <a:buSzPts val="1300"/>
              <a:buFont typeface="Arial"/>
              <a:buNone/>
            </a:pPr>
            <a:r>
              <a:rPr b="1" lang="en-NA" sz="1300">
                <a:latin typeface="Montserrat"/>
                <a:ea typeface="Montserrat"/>
                <a:cs typeface="Montserrat"/>
                <a:sym typeface="Montserrat"/>
              </a:rPr>
              <a:t>Sport Tourism</a:t>
            </a:r>
            <a:endParaRPr b="0" i="0" sz="1300" u="none" cap="none" strike="noStrike">
              <a:solidFill>
                <a:srgbClr val="000000"/>
              </a:solidFill>
              <a:latin typeface="Montserrat"/>
              <a:ea typeface="Montserrat"/>
              <a:cs typeface="Montserrat"/>
              <a:sym typeface="Montserrat"/>
            </a:endParaRPr>
          </a:p>
          <a:p>
            <a:pPr indent="0" lvl="0" marL="114300" marR="0" rtl="0" algn="just">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Montserrat"/>
              <a:ea typeface="Montserrat"/>
              <a:cs typeface="Montserrat"/>
              <a:sym typeface="Montserrat"/>
            </a:endParaRPr>
          </a:p>
          <a:p>
            <a:pPr indent="0" lvl="0" marL="279400" marR="101600" rtl="0" algn="l">
              <a:lnSpc>
                <a:spcPct val="116599"/>
              </a:lnSpc>
              <a:spcBef>
                <a:spcPts val="800"/>
              </a:spcBef>
              <a:spcAft>
                <a:spcPts val="0"/>
              </a:spcAft>
              <a:buNone/>
            </a:pPr>
            <a:r>
              <a:rPr lang="en-NA" sz="1300">
                <a:latin typeface="Montserrat"/>
                <a:ea typeface="Montserrat"/>
                <a:cs typeface="Montserrat"/>
                <a:sym typeface="Montserrat"/>
              </a:rPr>
              <a:t>Namibia</a:t>
            </a:r>
            <a:r>
              <a:rPr lang="en-NA" sz="1300">
                <a:solidFill>
                  <a:srgbClr val="231F20"/>
                </a:solidFill>
                <a:latin typeface="Montserrat"/>
                <a:ea typeface="Montserrat"/>
                <a:cs typeface="Montserrat"/>
                <a:sym typeface="Montserrat"/>
              </a:rPr>
              <a:t>'s diverse landscapes offer opportunities for various adventure sports especially in coastal areas like Swakopmund and Walvis Bay.  </a:t>
            </a:r>
            <a:endParaRPr sz="1300">
              <a:solidFill>
                <a:srgbClr val="231F20"/>
              </a:solidFill>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300">
              <a:solidFill>
                <a:srgbClr val="231F20"/>
              </a:solidFill>
              <a:latin typeface="Montserrat"/>
              <a:ea typeface="Montserrat"/>
              <a:cs typeface="Montserrat"/>
              <a:sym typeface="Montserrat"/>
            </a:endParaRPr>
          </a:p>
        </p:txBody>
      </p:sp>
      <p:sp>
        <p:nvSpPr>
          <p:cNvPr id="885" name="Google Shape;885;p93"/>
          <p:cNvSpPr txBox="1"/>
          <p:nvPr/>
        </p:nvSpPr>
        <p:spPr>
          <a:xfrm>
            <a:off x="7391432" y="2680125"/>
            <a:ext cx="1819200" cy="2313000"/>
          </a:xfrm>
          <a:prstGeom prst="rect">
            <a:avLst/>
          </a:prstGeom>
          <a:noFill/>
          <a:ln>
            <a:noFill/>
          </a:ln>
        </p:spPr>
        <p:txBody>
          <a:bodyPr anchorCtr="0" anchor="t" bIns="55450" lIns="55450" spcFirstLastPara="1" rIns="55450" wrap="square" tIns="55450">
            <a:spAutoFit/>
          </a:bodyPr>
          <a:lstStyle/>
          <a:p>
            <a:pPr indent="0" lvl="0" marL="0" marR="0" rtl="0" algn="ctr">
              <a:lnSpc>
                <a:spcPct val="100000"/>
              </a:lnSpc>
              <a:spcBef>
                <a:spcPts val="0"/>
              </a:spcBef>
              <a:spcAft>
                <a:spcPts val="0"/>
              </a:spcAft>
              <a:buClr>
                <a:schemeClr val="dk1"/>
              </a:buClr>
              <a:buSzPts val="1300"/>
              <a:buFont typeface="Arial"/>
              <a:buNone/>
            </a:pPr>
            <a:r>
              <a:rPr b="1" lang="en-NA" sz="1300">
                <a:latin typeface="Montserrat"/>
                <a:ea typeface="Montserrat"/>
                <a:cs typeface="Montserrat"/>
                <a:sym typeface="Montserrat"/>
              </a:rPr>
              <a:t>ECO - Tourism</a:t>
            </a:r>
            <a:endParaRPr b="1" sz="1300">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300"/>
              <a:buFont typeface="Arial"/>
              <a:buNone/>
            </a:pPr>
            <a:r>
              <a:t/>
            </a:r>
            <a:endParaRPr b="1" sz="1300">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300"/>
              <a:buFont typeface="Arial"/>
              <a:buNone/>
            </a:pPr>
            <a:r>
              <a:rPr lang="en-NA" sz="1300">
                <a:latin typeface="Montserrat"/>
                <a:ea typeface="Montserrat"/>
                <a:cs typeface="Montserrat"/>
                <a:sym typeface="Montserrat"/>
              </a:rPr>
              <a:t>Namibia presents exceptional opportunities for eco-tourism, built upon its commitment to conservation and its unique natural landscapes.</a:t>
            </a:r>
            <a:endParaRPr sz="1300">
              <a:latin typeface="Montserrat"/>
              <a:ea typeface="Montserrat"/>
              <a:cs typeface="Montserrat"/>
              <a:sym typeface="Montserrat"/>
            </a:endParaRPr>
          </a:p>
        </p:txBody>
      </p:sp>
      <p:pic>
        <p:nvPicPr>
          <p:cNvPr id="886" name="Google Shape;886;p93"/>
          <p:cNvPicPr preferRelativeResize="0"/>
          <p:nvPr/>
        </p:nvPicPr>
        <p:blipFill rotWithShape="1">
          <a:blip r:embed="rId7">
            <a:alphaModFix/>
          </a:blip>
          <a:srcRect b="22293" l="52711" r="0" t="0"/>
          <a:stretch/>
        </p:blipFill>
        <p:spPr>
          <a:xfrm>
            <a:off x="9461925" y="923300"/>
            <a:ext cx="2149048" cy="1601377"/>
          </a:xfrm>
          <a:prstGeom prst="rect">
            <a:avLst/>
          </a:prstGeom>
          <a:noFill/>
          <a:ln>
            <a:noFill/>
          </a:ln>
        </p:spPr>
      </p:pic>
      <p:pic>
        <p:nvPicPr>
          <p:cNvPr id="887" name="Google Shape;887;p93"/>
          <p:cNvPicPr preferRelativeResize="0"/>
          <p:nvPr/>
        </p:nvPicPr>
        <p:blipFill rotWithShape="1">
          <a:blip r:embed="rId8">
            <a:alphaModFix/>
          </a:blip>
          <a:srcRect b="0" l="0" r="23518" t="0"/>
          <a:stretch/>
        </p:blipFill>
        <p:spPr>
          <a:xfrm>
            <a:off x="2829472" y="909600"/>
            <a:ext cx="2149050" cy="1628775"/>
          </a:xfrm>
          <a:prstGeom prst="rect">
            <a:avLst/>
          </a:prstGeom>
          <a:noFill/>
          <a:ln>
            <a:noFill/>
          </a:ln>
        </p:spPr>
      </p:pic>
      <p:pic>
        <p:nvPicPr>
          <p:cNvPr id="888" name="Google Shape;888;p93"/>
          <p:cNvPicPr preferRelativeResize="0"/>
          <p:nvPr/>
        </p:nvPicPr>
        <p:blipFill>
          <a:blip r:embed="rId9">
            <a:alphaModFix/>
          </a:blip>
          <a:stretch>
            <a:fillRect/>
          </a:stretch>
        </p:blipFill>
        <p:spPr>
          <a:xfrm>
            <a:off x="606950" y="937001"/>
            <a:ext cx="2149050" cy="1601375"/>
          </a:xfrm>
          <a:prstGeom prst="rect">
            <a:avLst/>
          </a:prstGeom>
          <a:noFill/>
          <a:ln>
            <a:noFill/>
          </a:ln>
        </p:spPr>
      </p:pic>
      <p:pic>
        <p:nvPicPr>
          <p:cNvPr id="889" name="Google Shape;889;p93"/>
          <p:cNvPicPr preferRelativeResize="0"/>
          <p:nvPr/>
        </p:nvPicPr>
        <p:blipFill>
          <a:blip r:embed="rId10">
            <a:alphaModFix/>
          </a:blip>
          <a:stretch>
            <a:fillRect/>
          </a:stretch>
        </p:blipFill>
        <p:spPr>
          <a:xfrm>
            <a:off x="5034438" y="923300"/>
            <a:ext cx="2149050" cy="1628775"/>
          </a:xfrm>
          <a:prstGeom prst="rect">
            <a:avLst/>
          </a:prstGeom>
          <a:noFill/>
          <a:ln>
            <a:noFill/>
          </a:ln>
        </p:spPr>
      </p:pic>
      <p:pic>
        <p:nvPicPr>
          <p:cNvPr id="890" name="Google Shape;890;p93"/>
          <p:cNvPicPr preferRelativeResize="0"/>
          <p:nvPr/>
        </p:nvPicPr>
        <p:blipFill>
          <a:blip r:embed="rId11">
            <a:alphaModFix/>
          </a:blip>
          <a:stretch>
            <a:fillRect/>
          </a:stretch>
        </p:blipFill>
        <p:spPr>
          <a:xfrm>
            <a:off x="7239425" y="1014001"/>
            <a:ext cx="2149050" cy="144315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94"/>
          <p:cNvSpPr txBox="1"/>
          <p:nvPr>
            <p:ph type="title"/>
          </p:nvPr>
        </p:nvSpPr>
        <p:spPr>
          <a:xfrm>
            <a:off x="460200" y="346825"/>
            <a:ext cx="11407200" cy="300900"/>
          </a:xfrm>
          <a:prstGeom prst="rect">
            <a:avLst/>
          </a:prstGeom>
          <a:noFill/>
          <a:ln>
            <a:noFill/>
          </a:ln>
        </p:spPr>
        <p:txBody>
          <a:bodyPr anchorCtr="0" anchor="t" bIns="0" lIns="0" spcFirstLastPara="1" rIns="0" wrap="square" tIns="8450">
            <a:spAutoFit/>
          </a:bodyPr>
          <a:lstStyle/>
          <a:p>
            <a:pPr indent="0" lvl="0" marL="0" rtl="0" algn="l">
              <a:spcBef>
                <a:spcPts val="0"/>
              </a:spcBef>
              <a:spcAft>
                <a:spcPts val="0"/>
              </a:spcAft>
              <a:buClr>
                <a:schemeClr val="dk1"/>
              </a:buClr>
              <a:buSzPts val="2000"/>
              <a:buFont typeface="Arial"/>
              <a:buNone/>
            </a:pPr>
            <a:r>
              <a:rPr lang="en-NA" sz="1900">
                <a:latin typeface="Montserrat"/>
                <a:ea typeface="Montserrat"/>
                <a:cs typeface="Montserrat"/>
                <a:sym typeface="Montserrat"/>
              </a:rPr>
              <a:t>SPORT TOURISM</a:t>
            </a:r>
            <a:r>
              <a:rPr lang="en-NA" sz="1900"/>
              <a:t>: </a:t>
            </a:r>
            <a:r>
              <a:rPr lang="en-NA" sz="1900">
                <a:latin typeface="Montserrat"/>
                <a:ea typeface="Montserrat"/>
                <a:cs typeface="Montserrat"/>
                <a:sym typeface="Montserrat"/>
              </a:rPr>
              <a:t>NAMIBIA HOSTS INTERNATIONALLY RECOGNIZED ENDURANCE </a:t>
            </a:r>
            <a:r>
              <a:rPr lang="en-NA" sz="1900">
                <a:latin typeface="Montserrat"/>
                <a:ea typeface="Montserrat"/>
                <a:cs typeface="Montserrat"/>
                <a:sym typeface="Montserrat"/>
              </a:rPr>
              <a:t>EVENTS</a:t>
            </a:r>
            <a:endParaRPr sz="1900"/>
          </a:p>
        </p:txBody>
      </p:sp>
      <p:grpSp>
        <p:nvGrpSpPr>
          <p:cNvPr id="896" name="Google Shape;896;p94"/>
          <p:cNvGrpSpPr/>
          <p:nvPr/>
        </p:nvGrpSpPr>
        <p:grpSpPr>
          <a:xfrm>
            <a:off x="10719631" y="6349544"/>
            <a:ext cx="1147668" cy="347063"/>
            <a:chOff x="17677491" y="10470884"/>
            <a:chExt cx="1892593" cy="572333"/>
          </a:xfrm>
        </p:grpSpPr>
        <p:pic>
          <p:nvPicPr>
            <p:cNvPr id="897" name="Google Shape;897;p94"/>
            <p:cNvPicPr preferRelativeResize="0"/>
            <p:nvPr/>
          </p:nvPicPr>
          <p:blipFill rotWithShape="1">
            <a:blip r:embed="rId3">
              <a:alphaModFix/>
            </a:blip>
            <a:srcRect b="0" l="0" r="0" t="0"/>
            <a:stretch/>
          </p:blipFill>
          <p:spPr>
            <a:xfrm>
              <a:off x="17963726" y="10607291"/>
              <a:ext cx="199236" cy="238434"/>
            </a:xfrm>
            <a:prstGeom prst="rect">
              <a:avLst/>
            </a:prstGeom>
            <a:noFill/>
            <a:ln>
              <a:noFill/>
            </a:ln>
          </p:spPr>
        </p:pic>
        <p:sp>
          <p:nvSpPr>
            <p:cNvPr id="898" name="Google Shape;898;p94"/>
            <p:cNvSpPr/>
            <p:nvPr/>
          </p:nvSpPr>
          <p:spPr>
            <a:xfrm>
              <a:off x="18031302" y="10607296"/>
              <a:ext cx="199390" cy="292734"/>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99" name="Google Shape;899;p94"/>
            <p:cNvSpPr/>
            <p:nvPr/>
          </p:nvSpPr>
          <p:spPr>
            <a:xfrm>
              <a:off x="18065100" y="10607291"/>
              <a:ext cx="233044" cy="346709"/>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900" name="Google Shape;900;p94"/>
            <p:cNvPicPr preferRelativeResize="0"/>
            <p:nvPr/>
          </p:nvPicPr>
          <p:blipFill rotWithShape="1">
            <a:blip r:embed="rId4">
              <a:alphaModFix/>
            </a:blip>
            <a:srcRect b="0" l="0" r="0" t="0"/>
            <a:stretch/>
          </p:blipFill>
          <p:spPr>
            <a:xfrm>
              <a:off x="17677496" y="10739914"/>
              <a:ext cx="387409" cy="241126"/>
            </a:xfrm>
            <a:prstGeom prst="rect">
              <a:avLst/>
            </a:prstGeom>
            <a:noFill/>
            <a:ln>
              <a:noFill/>
            </a:ln>
          </p:spPr>
        </p:pic>
        <p:pic>
          <p:nvPicPr>
            <p:cNvPr id="901" name="Google Shape;901;p94"/>
            <p:cNvPicPr preferRelativeResize="0"/>
            <p:nvPr/>
          </p:nvPicPr>
          <p:blipFill rotWithShape="1">
            <a:blip r:embed="rId5">
              <a:alphaModFix/>
            </a:blip>
            <a:srcRect b="0" l="0" r="0" t="0"/>
            <a:stretch/>
          </p:blipFill>
          <p:spPr>
            <a:xfrm>
              <a:off x="17677491" y="10470884"/>
              <a:ext cx="387437" cy="241123"/>
            </a:xfrm>
            <a:prstGeom prst="rect">
              <a:avLst/>
            </a:prstGeom>
            <a:noFill/>
            <a:ln>
              <a:noFill/>
            </a:ln>
          </p:spPr>
        </p:pic>
        <p:pic>
          <p:nvPicPr>
            <p:cNvPr id="902" name="Google Shape;902;p94"/>
            <p:cNvPicPr preferRelativeResize="0"/>
            <p:nvPr/>
          </p:nvPicPr>
          <p:blipFill rotWithShape="1">
            <a:blip r:embed="rId6">
              <a:alphaModFix/>
            </a:blip>
            <a:srcRect b="0" l="0" r="0" t="0"/>
            <a:stretch/>
          </p:blipFill>
          <p:spPr>
            <a:xfrm>
              <a:off x="18383582" y="10608499"/>
              <a:ext cx="1186502" cy="434718"/>
            </a:xfrm>
            <a:prstGeom prst="rect">
              <a:avLst/>
            </a:prstGeom>
            <a:noFill/>
            <a:ln>
              <a:noFill/>
            </a:ln>
          </p:spPr>
        </p:pic>
      </p:grpSp>
      <p:sp>
        <p:nvSpPr>
          <p:cNvPr id="903" name="Google Shape;903;p94"/>
          <p:cNvSpPr txBox="1"/>
          <p:nvPr/>
        </p:nvSpPr>
        <p:spPr>
          <a:xfrm>
            <a:off x="751850" y="1389174"/>
            <a:ext cx="10557900" cy="207600"/>
          </a:xfrm>
          <a:prstGeom prst="rect">
            <a:avLst/>
          </a:prstGeom>
          <a:noFill/>
          <a:ln>
            <a:noFill/>
          </a:ln>
        </p:spPr>
        <p:txBody>
          <a:bodyPr anchorCtr="0" anchor="t" bIns="0" lIns="0" spcFirstLastPara="1" rIns="0" wrap="square" tIns="7300">
            <a:spAutoFit/>
          </a:bodyPr>
          <a:lstStyle/>
          <a:p>
            <a:pPr indent="0" lvl="0" marL="0" marR="0" rtl="0" algn="just">
              <a:lnSpc>
                <a:spcPct val="100000"/>
              </a:lnSpc>
              <a:spcBef>
                <a:spcPts val="600"/>
              </a:spcBef>
              <a:spcAft>
                <a:spcPts val="600"/>
              </a:spcAft>
              <a:buNone/>
            </a:pPr>
            <a:r>
              <a:t/>
            </a:r>
            <a:endParaRPr b="0" i="0" sz="1300" u="none" cap="none" strike="noStrike">
              <a:solidFill>
                <a:srgbClr val="000000"/>
              </a:solidFill>
              <a:latin typeface="Montserrat"/>
              <a:ea typeface="Montserrat"/>
              <a:cs typeface="Montserrat"/>
              <a:sym typeface="Montserrat"/>
            </a:endParaRPr>
          </a:p>
        </p:txBody>
      </p:sp>
      <p:sp>
        <p:nvSpPr>
          <p:cNvPr id="904" name="Google Shape;904;p94"/>
          <p:cNvSpPr txBox="1"/>
          <p:nvPr>
            <p:ph idx="1" type="body"/>
          </p:nvPr>
        </p:nvSpPr>
        <p:spPr>
          <a:xfrm>
            <a:off x="487600" y="1944000"/>
            <a:ext cx="6081900" cy="2970000"/>
          </a:xfrm>
          <a:prstGeom prst="rect">
            <a:avLst/>
          </a:prstGeom>
        </p:spPr>
        <p:txBody>
          <a:bodyPr anchorCtr="0" anchor="t" bIns="0" lIns="0" spcFirstLastPara="1" rIns="0" wrap="square" tIns="0">
            <a:spAutoFit/>
          </a:bodyPr>
          <a:lstStyle/>
          <a:p>
            <a:pPr indent="-336550" lvl="0" marL="457200" rtl="0" algn="l">
              <a:lnSpc>
                <a:spcPct val="115000"/>
              </a:lnSpc>
              <a:spcBef>
                <a:spcPts val="1200"/>
              </a:spcBef>
              <a:spcAft>
                <a:spcPts val="0"/>
              </a:spcAft>
              <a:buClr>
                <a:schemeClr val="dk1"/>
              </a:buClr>
              <a:buSzPts val="1700"/>
              <a:buChar char="●"/>
            </a:pPr>
            <a:r>
              <a:rPr b="0" lang="en-NA" sz="1700">
                <a:latin typeface="Montserrat SemiBold"/>
                <a:ea typeface="Montserrat SemiBold"/>
                <a:cs typeface="Montserrat SemiBold"/>
                <a:sym typeface="Montserrat SemiBold"/>
              </a:rPr>
              <a:t>Desert Ultra Marathons: </a:t>
            </a:r>
            <a:r>
              <a:rPr b="0" lang="en-NA" sz="1700">
                <a:latin typeface="Montserrat ExtraLight"/>
                <a:ea typeface="Montserrat ExtraLight"/>
                <a:cs typeface="Montserrat ExtraLight"/>
                <a:sym typeface="Montserrat ExtraLight"/>
              </a:rPr>
              <a:t> Namib Race and Wildrun Namibia attract athletes from across the globe</a:t>
            </a:r>
            <a:r>
              <a:rPr b="0" lang="en-NA" sz="1700">
                <a:latin typeface="Montserrat Thin"/>
                <a:ea typeface="Montserrat Thin"/>
                <a:cs typeface="Montserrat Thin"/>
                <a:sym typeface="Montserrat Thin"/>
              </a:rPr>
              <a:t>.</a:t>
            </a:r>
            <a:endParaRPr b="0" sz="1700">
              <a:latin typeface="Montserrat Thin"/>
              <a:ea typeface="Montserrat Thin"/>
              <a:cs typeface="Montserrat Thin"/>
              <a:sym typeface="Montserrat Thin"/>
            </a:endParaRPr>
          </a:p>
          <a:p>
            <a:pPr indent="-336550" lvl="0" marL="457200" rtl="0" algn="l">
              <a:lnSpc>
                <a:spcPct val="115000"/>
              </a:lnSpc>
              <a:spcBef>
                <a:spcPts val="0"/>
              </a:spcBef>
              <a:spcAft>
                <a:spcPts val="0"/>
              </a:spcAft>
              <a:buClr>
                <a:schemeClr val="dk1"/>
              </a:buClr>
              <a:buSzPts val="1700"/>
              <a:buChar char="●"/>
            </a:pPr>
            <a:r>
              <a:rPr b="0" lang="en-NA" sz="1700">
                <a:latin typeface="Montserrat SemiBold"/>
                <a:ea typeface="Montserrat SemiBold"/>
                <a:cs typeface="Montserrat SemiBold"/>
                <a:sym typeface="Montserrat SemiBold"/>
              </a:rPr>
              <a:t>Mountain Biking: </a:t>
            </a:r>
            <a:r>
              <a:rPr b="0" lang="en-NA" sz="1700">
                <a:latin typeface="Montserrat ExtraLight"/>
                <a:ea typeface="Montserrat ExtraLight"/>
                <a:cs typeface="Montserrat ExtraLight"/>
                <a:sym typeface="Montserrat ExtraLight"/>
              </a:rPr>
              <a:t>Races like the Desert Dash, a grueling 369 km bike race </a:t>
            </a:r>
            <a:endParaRPr b="0" sz="1700">
              <a:latin typeface="Montserrat ExtraLight"/>
              <a:ea typeface="Montserrat ExtraLight"/>
              <a:cs typeface="Montserrat ExtraLight"/>
              <a:sym typeface="Montserrat ExtraLight"/>
            </a:endParaRPr>
          </a:p>
          <a:p>
            <a:pPr indent="-336550" lvl="0" marL="457200" rtl="0" algn="l">
              <a:lnSpc>
                <a:spcPct val="115000"/>
              </a:lnSpc>
              <a:spcBef>
                <a:spcPts val="0"/>
              </a:spcBef>
              <a:spcAft>
                <a:spcPts val="0"/>
              </a:spcAft>
              <a:buClr>
                <a:schemeClr val="dk1"/>
              </a:buClr>
              <a:buSzPts val="1700"/>
              <a:buChar char="●"/>
            </a:pPr>
            <a:r>
              <a:rPr b="0" lang="en-NA" sz="1700">
                <a:latin typeface="Montserrat SemiBold"/>
                <a:ea typeface="Montserrat SemiBold"/>
                <a:cs typeface="Montserrat SemiBold"/>
                <a:sym typeface="Montserrat SemiBold"/>
              </a:rPr>
              <a:t>Adventure Racing: </a:t>
            </a:r>
            <a:r>
              <a:rPr b="0" lang="en-NA" sz="1700">
                <a:latin typeface="Montserrat ExtraLight"/>
                <a:ea typeface="Montserrat ExtraLight"/>
                <a:cs typeface="Montserrat ExtraLight"/>
                <a:sym typeface="Montserrat ExtraLight"/>
              </a:rPr>
              <a:t>Namibia’s vast wilderness is ideal for multi-discipline endurance races, combining running, cycling, and kayaking.</a:t>
            </a:r>
            <a:endParaRPr b="0" sz="1700">
              <a:latin typeface="Montserrat ExtraLight"/>
              <a:ea typeface="Montserrat ExtraLight"/>
              <a:cs typeface="Montserrat ExtraLight"/>
              <a:sym typeface="Montserrat ExtraLight"/>
            </a:endParaRPr>
          </a:p>
          <a:p>
            <a:pPr indent="-336550" lvl="0" marL="457200" rtl="0" algn="l">
              <a:lnSpc>
                <a:spcPct val="115000"/>
              </a:lnSpc>
              <a:spcBef>
                <a:spcPts val="0"/>
              </a:spcBef>
              <a:spcAft>
                <a:spcPts val="0"/>
              </a:spcAft>
              <a:buClr>
                <a:schemeClr val="dk1"/>
              </a:buClr>
              <a:buSzPts val="1700"/>
              <a:buChar char="●"/>
            </a:pPr>
            <a:r>
              <a:rPr b="0" lang="en-NA" sz="1700">
                <a:latin typeface="Montserrat SemiBold"/>
                <a:ea typeface="Montserrat SemiBold"/>
                <a:cs typeface="Montserrat SemiBold"/>
                <a:sym typeface="Montserrat SemiBold"/>
              </a:rPr>
              <a:t>Triathlons and Swim Challenges: </a:t>
            </a:r>
            <a:r>
              <a:rPr b="0" lang="en-NA" sz="1700">
                <a:latin typeface="Montserrat ExtraLight"/>
                <a:ea typeface="Montserrat ExtraLight"/>
                <a:cs typeface="Montserrat ExtraLight"/>
                <a:sym typeface="Montserrat ExtraLight"/>
              </a:rPr>
              <a:t>Coastal towns offer venues for triathlons and ocean endurance swims.</a:t>
            </a:r>
            <a:endParaRPr sz="1700"/>
          </a:p>
        </p:txBody>
      </p:sp>
      <p:pic>
        <p:nvPicPr>
          <p:cNvPr id="905" name="Google Shape;905;p94"/>
          <p:cNvPicPr preferRelativeResize="0"/>
          <p:nvPr/>
        </p:nvPicPr>
        <p:blipFill rotWithShape="1">
          <a:blip r:embed="rId7">
            <a:alphaModFix/>
          </a:blip>
          <a:srcRect b="0" l="5751" r="3239" t="0"/>
          <a:stretch/>
        </p:blipFill>
        <p:spPr>
          <a:xfrm>
            <a:off x="7027900" y="1749175"/>
            <a:ext cx="4839401" cy="3545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95"/>
          <p:cNvSpPr txBox="1"/>
          <p:nvPr>
            <p:ph type="title"/>
          </p:nvPr>
        </p:nvSpPr>
        <p:spPr>
          <a:xfrm>
            <a:off x="487598" y="351425"/>
            <a:ext cx="10967100" cy="347100"/>
          </a:xfrm>
          <a:prstGeom prst="rect">
            <a:avLst/>
          </a:prstGeom>
          <a:noFill/>
          <a:ln>
            <a:noFill/>
          </a:ln>
        </p:spPr>
        <p:txBody>
          <a:bodyPr anchorCtr="0" anchor="t" bIns="0" lIns="0" spcFirstLastPara="1" rIns="0" wrap="square" tIns="8450">
            <a:spAutoFit/>
          </a:bodyPr>
          <a:lstStyle/>
          <a:p>
            <a:pPr indent="0" lvl="0" marL="12700" rtl="0" algn="l">
              <a:lnSpc>
                <a:spcPct val="100000"/>
              </a:lnSpc>
              <a:spcBef>
                <a:spcPts val="0"/>
              </a:spcBef>
              <a:spcAft>
                <a:spcPts val="0"/>
              </a:spcAft>
              <a:buNone/>
            </a:pPr>
            <a:r>
              <a:rPr lang="en-NA"/>
              <a:t>A DESTINATION FOR CELEBRITIES SEEKING TRANQUILITY AND SPACE</a:t>
            </a:r>
            <a:endParaRPr/>
          </a:p>
        </p:txBody>
      </p:sp>
      <p:grpSp>
        <p:nvGrpSpPr>
          <p:cNvPr id="911" name="Google Shape;911;p95"/>
          <p:cNvGrpSpPr/>
          <p:nvPr/>
        </p:nvGrpSpPr>
        <p:grpSpPr>
          <a:xfrm>
            <a:off x="833781" y="1416191"/>
            <a:ext cx="1444375" cy="1444375"/>
            <a:chOff x="1374969" y="2335407"/>
            <a:chExt cx="2381885" cy="2381885"/>
          </a:xfrm>
        </p:grpSpPr>
        <p:pic>
          <p:nvPicPr>
            <p:cNvPr id="912" name="Google Shape;912;p95"/>
            <p:cNvPicPr preferRelativeResize="0"/>
            <p:nvPr/>
          </p:nvPicPr>
          <p:blipFill rotWithShape="1">
            <a:blip r:embed="rId3">
              <a:alphaModFix/>
            </a:blip>
            <a:srcRect b="0" l="0" r="0" t="0"/>
            <a:stretch/>
          </p:blipFill>
          <p:spPr>
            <a:xfrm>
              <a:off x="1493133" y="2453569"/>
              <a:ext cx="2145108" cy="2145112"/>
            </a:xfrm>
            <a:prstGeom prst="rect">
              <a:avLst/>
            </a:prstGeom>
            <a:noFill/>
            <a:ln>
              <a:noFill/>
            </a:ln>
          </p:spPr>
        </p:pic>
        <p:sp>
          <p:nvSpPr>
            <p:cNvPr id="913" name="Google Shape;913;p95"/>
            <p:cNvSpPr/>
            <p:nvPr/>
          </p:nvSpPr>
          <p:spPr>
            <a:xfrm>
              <a:off x="1374969" y="2335407"/>
              <a:ext cx="2381885" cy="2381885"/>
            </a:xfrm>
            <a:custGeom>
              <a:rect b="b" l="l" r="r" t="t"/>
              <a:pathLst>
                <a:path extrusionOk="0" h="2381885" w="2381885">
                  <a:moveTo>
                    <a:pt x="1190717" y="2381435"/>
                  </a:moveTo>
                  <a:lnTo>
                    <a:pt x="1238607" y="2380489"/>
                  </a:lnTo>
                  <a:lnTo>
                    <a:pt x="1286017" y="2377677"/>
                  </a:lnTo>
                  <a:lnTo>
                    <a:pt x="1332911" y="2373032"/>
                  </a:lnTo>
                  <a:lnTo>
                    <a:pt x="1379255" y="2366592"/>
                  </a:lnTo>
                  <a:lnTo>
                    <a:pt x="1425011" y="2358391"/>
                  </a:lnTo>
                  <a:lnTo>
                    <a:pt x="1470146" y="2348465"/>
                  </a:lnTo>
                  <a:lnTo>
                    <a:pt x="1514622" y="2336849"/>
                  </a:lnTo>
                  <a:lnTo>
                    <a:pt x="1558405" y="2323580"/>
                  </a:lnTo>
                  <a:lnTo>
                    <a:pt x="1601459" y="2308693"/>
                  </a:lnTo>
                  <a:lnTo>
                    <a:pt x="1643749" y="2292223"/>
                  </a:lnTo>
                  <a:lnTo>
                    <a:pt x="1685238" y="2274206"/>
                  </a:lnTo>
                  <a:lnTo>
                    <a:pt x="1725892" y="2254677"/>
                  </a:lnTo>
                  <a:lnTo>
                    <a:pt x="1765674" y="2233672"/>
                  </a:lnTo>
                  <a:lnTo>
                    <a:pt x="1804550" y="2211227"/>
                  </a:lnTo>
                  <a:lnTo>
                    <a:pt x="1842483" y="2187377"/>
                  </a:lnTo>
                  <a:lnTo>
                    <a:pt x="1879439" y="2162158"/>
                  </a:lnTo>
                  <a:lnTo>
                    <a:pt x="1915380" y="2135605"/>
                  </a:lnTo>
                  <a:lnTo>
                    <a:pt x="1950273" y="2107754"/>
                  </a:lnTo>
                  <a:lnTo>
                    <a:pt x="1984081" y="2078641"/>
                  </a:lnTo>
                  <a:lnTo>
                    <a:pt x="2016768" y="2048300"/>
                  </a:lnTo>
                  <a:lnTo>
                    <a:pt x="2048300" y="2016768"/>
                  </a:lnTo>
                  <a:lnTo>
                    <a:pt x="2078641" y="1984081"/>
                  </a:lnTo>
                  <a:lnTo>
                    <a:pt x="2107754" y="1950273"/>
                  </a:lnTo>
                  <a:lnTo>
                    <a:pt x="2135605" y="1915380"/>
                  </a:lnTo>
                  <a:lnTo>
                    <a:pt x="2162158" y="1879439"/>
                  </a:lnTo>
                  <a:lnTo>
                    <a:pt x="2187377" y="1842483"/>
                  </a:lnTo>
                  <a:lnTo>
                    <a:pt x="2211227" y="1804550"/>
                  </a:lnTo>
                  <a:lnTo>
                    <a:pt x="2233672" y="1765674"/>
                  </a:lnTo>
                  <a:lnTo>
                    <a:pt x="2254677" y="1725892"/>
                  </a:lnTo>
                  <a:lnTo>
                    <a:pt x="2274206" y="1685238"/>
                  </a:lnTo>
                  <a:lnTo>
                    <a:pt x="2292223" y="1643749"/>
                  </a:lnTo>
                  <a:lnTo>
                    <a:pt x="2308693" y="1601459"/>
                  </a:lnTo>
                  <a:lnTo>
                    <a:pt x="2323580" y="1558405"/>
                  </a:lnTo>
                  <a:lnTo>
                    <a:pt x="2336849" y="1514622"/>
                  </a:lnTo>
                  <a:lnTo>
                    <a:pt x="2348465" y="1470146"/>
                  </a:lnTo>
                  <a:lnTo>
                    <a:pt x="2358391" y="1425011"/>
                  </a:lnTo>
                  <a:lnTo>
                    <a:pt x="2366592" y="1379255"/>
                  </a:lnTo>
                  <a:lnTo>
                    <a:pt x="2373032" y="1332911"/>
                  </a:lnTo>
                  <a:lnTo>
                    <a:pt x="2377677" y="1286017"/>
                  </a:lnTo>
                  <a:lnTo>
                    <a:pt x="2380489" y="1238607"/>
                  </a:lnTo>
                  <a:lnTo>
                    <a:pt x="2381435" y="1190717"/>
                  </a:lnTo>
                  <a:lnTo>
                    <a:pt x="2380489" y="1142827"/>
                  </a:lnTo>
                  <a:lnTo>
                    <a:pt x="2377677" y="1095417"/>
                  </a:lnTo>
                  <a:lnTo>
                    <a:pt x="2373032" y="1048523"/>
                  </a:lnTo>
                  <a:lnTo>
                    <a:pt x="2366592" y="1002180"/>
                  </a:lnTo>
                  <a:lnTo>
                    <a:pt x="2358391" y="956423"/>
                  </a:lnTo>
                  <a:lnTo>
                    <a:pt x="2348465" y="911289"/>
                  </a:lnTo>
                  <a:lnTo>
                    <a:pt x="2336849" y="866812"/>
                  </a:lnTo>
                  <a:lnTo>
                    <a:pt x="2323580" y="823029"/>
                  </a:lnTo>
                  <a:lnTo>
                    <a:pt x="2308693" y="779975"/>
                  </a:lnTo>
                  <a:lnTo>
                    <a:pt x="2292223" y="737686"/>
                  </a:lnTo>
                  <a:lnTo>
                    <a:pt x="2274206" y="696196"/>
                  </a:lnTo>
                  <a:lnTo>
                    <a:pt x="2254677" y="655542"/>
                  </a:lnTo>
                  <a:lnTo>
                    <a:pt x="2233672" y="615760"/>
                  </a:lnTo>
                  <a:lnTo>
                    <a:pt x="2211227" y="576884"/>
                  </a:lnTo>
                  <a:lnTo>
                    <a:pt x="2187377" y="538951"/>
                  </a:lnTo>
                  <a:lnTo>
                    <a:pt x="2162158" y="501996"/>
                  </a:lnTo>
                  <a:lnTo>
                    <a:pt x="2135605" y="466054"/>
                  </a:lnTo>
                  <a:lnTo>
                    <a:pt x="2107754" y="431161"/>
                  </a:lnTo>
                  <a:lnTo>
                    <a:pt x="2078641" y="397354"/>
                  </a:lnTo>
                  <a:lnTo>
                    <a:pt x="2048300" y="364666"/>
                  </a:lnTo>
                  <a:lnTo>
                    <a:pt x="2016768" y="333134"/>
                  </a:lnTo>
                  <a:lnTo>
                    <a:pt x="1984081" y="302794"/>
                  </a:lnTo>
                  <a:lnTo>
                    <a:pt x="1950273" y="273680"/>
                  </a:lnTo>
                  <a:lnTo>
                    <a:pt x="1915380" y="245829"/>
                  </a:lnTo>
                  <a:lnTo>
                    <a:pt x="1879439" y="219276"/>
                  </a:lnTo>
                  <a:lnTo>
                    <a:pt x="1842483" y="194057"/>
                  </a:lnTo>
                  <a:lnTo>
                    <a:pt x="1804550" y="170207"/>
                  </a:lnTo>
                  <a:lnTo>
                    <a:pt x="1765674" y="147762"/>
                  </a:lnTo>
                  <a:lnTo>
                    <a:pt x="1725892" y="126758"/>
                  </a:lnTo>
                  <a:lnTo>
                    <a:pt x="1685238" y="107229"/>
                  </a:lnTo>
                  <a:lnTo>
                    <a:pt x="1643749" y="89212"/>
                  </a:lnTo>
                  <a:lnTo>
                    <a:pt x="1601459" y="72741"/>
                  </a:lnTo>
                  <a:lnTo>
                    <a:pt x="1558405" y="57854"/>
                  </a:lnTo>
                  <a:lnTo>
                    <a:pt x="1514622" y="44585"/>
                  </a:lnTo>
                  <a:lnTo>
                    <a:pt x="1470146" y="32970"/>
                  </a:lnTo>
                  <a:lnTo>
                    <a:pt x="1425011" y="23044"/>
                  </a:lnTo>
                  <a:lnTo>
                    <a:pt x="1379255" y="14843"/>
                  </a:lnTo>
                  <a:lnTo>
                    <a:pt x="1332911" y="8402"/>
                  </a:lnTo>
                  <a:lnTo>
                    <a:pt x="1286017" y="3758"/>
                  </a:lnTo>
                  <a:lnTo>
                    <a:pt x="1238607" y="945"/>
                  </a:lnTo>
                  <a:lnTo>
                    <a:pt x="1190717" y="0"/>
                  </a:lnTo>
                  <a:lnTo>
                    <a:pt x="1142827" y="945"/>
                  </a:lnTo>
                  <a:lnTo>
                    <a:pt x="1095417" y="3758"/>
                  </a:lnTo>
                  <a:lnTo>
                    <a:pt x="1048523" y="8402"/>
                  </a:lnTo>
                  <a:lnTo>
                    <a:pt x="1002180" y="14843"/>
                  </a:lnTo>
                  <a:lnTo>
                    <a:pt x="956423" y="23044"/>
                  </a:lnTo>
                  <a:lnTo>
                    <a:pt x="911289" y="32970"/>
                  </a:lnTo>
                  <a:lnTo>
                    <a:pt x="866812" y="44585"/>
                  </a:lnTo>
                  <a:lnTo>
                    <a:pt x="823029" y="57854"/>
                  </a:lnTo>
                  <a:lnTo>
                    <a:pt x="779975" y="72741"/>
                  </a:lnTo>
                  <a:lnTo>
                    <a:pt x="737686" y="89212"/>
                  </a:lnTo>
                  <a:lnTo>
                    <a:pt x="696196" y="107229"/>
                  </a:lnTo>
                  <a:lnTo>
                    <a:pt x="655542" y="126758"/>
                  </a:lnTo>
                  <a:lnTo>
                    <a:pt x="615760" y="147762"/>
                  </a:lnTo>
                  <a:lnTo>
                    <a:pt x="576884" y="170207"/>
                  </a:lnTo>
                  <a:lnTo>
                    <a:pt x="538951" y="194057"/>
                  </a:lnTo>
                  <a:lnTo>
                    <a:pt x="501996" y="219276"/>
                  </a:lnTo>
                  <a:lnTo>
                    <a:pt x="466054" y="245829"/>
                  </a:lnTo>
                  <a:lnTo>
                    <a:pt x="431161" y="273680"/>
                  </a:lnTo>
                  <a:lnTo>
                    <a:pt x="397354" y="302794"/>
                  </a:lnTo>
                  <a:lnTo>
                    <a:pt x="364666" y="333134"/>
                  </a:lnTo>
                  <a:lnTo>
                    <a:pt x="333134" y="364666"/>
                  </a:lnTo>
                  <a:lnTo>
                    <a:pt x="302794" y="397354"/>
                  </a:lnTo>
                  <a:lnTo>
                    <a:pt x="273680" y="431161"/>
                  </a:lnTo>
                  <a:lnTo>
                    <a:pt x="245829" y="466054"/>
                  </a:lnTo>
                  <a:lnTo>
                    <a:pt x="219276" y="501996"/>
                  </a:lnTo>
                  <a:lnTo>
                    <a:pt x="194057" y="538951"/>
                  </a:lnTo>
                  <a:lnTo>
                    <a:pt x="170207" y="576884"/>
                  </a:lnTo>
                  <a:lnTo>
                    <a:pt x="147762" y="615760"/>
                  </a:lnTo>
                  <a:lnTo>
                    <a:pt x="126758" y="655542"/>
                  </a:lnTo>
                  <a:lnTo>
                    <a:pt x="107229" y="696196"/>
                  </a:lnTo>
                  <a:lnTo>
                    <a:pt x="89212" y="737686"/>
                  </a:lnTo>
                  <a:lnTo>
                    <a:pt x="72741" y="779975"/>
                  </a:lnTo>
                  <a:lnTo>
                    <a:pt x="57854" y="823029"/>
                  </a:lnTo>
                  <a:lnTo>
                    <a:pt x="44585" y="866812"/>
                  </a:lnTo>
                  <a:lnTo>
                    <a:pt x="32970" y="911289"/>
                  </a:lnTo>
                  <a:lnTo>
                    <a:pt x="23044" y="956423"/>
                  </a:lnTo>
                  <a:lnTo>
                    <a:pt x="14843" y="1002180"/>
                  </a:lnTo>
                  <a:lnTo>
                    <a:pt x="8402" y="1048523"/>
                  </a:lnTo>
                  <a:lnTo>
                    <a:pt x="3758" y="1095417"/>
                  </a:lnTo>
                  <a:lnTo>
                    <a:pt x="945" y="1142827"/>
                  </a:lnTo>
                  <a:lnTo>
                    <a:pt x="0" y="1190717"/>
                  </a:lnTo>
                  <a:lnTo>
                    <a:pt x="945" y="1238607"/>
                  </a:lnTo>
                  <a:lnTo>
                    <a:pt x="3758" y="1286017"/>
                  </a:lnTo>
                  <a:lnTo>
                    <a:pt x="8402" y="1332911"/>
                  </a:lnTo>
                  <a:lnTo>
                    <a:pt x="14843" y="1379255"/>
                  </a:lnTo>
                  <a:lnTo>
                    <a:pt x="23044" y="1425011"/>
                  </a:lnTo>
                  <a:lnTo>
                    <a:pt x="32970" y="1470146"/>
                  </a:lnTo>
                  <a:lnTo>
                    <a:pt x="44585" y="1514622"/>
                  </a:lnTo>
                  <a:lnTo>
                    <a:pt x="57854" y="1558405"/>
                  </a:lnTo>
                  <a:lnTo>
                    <a:pt x="72741" y="1601459"/>
                  </a:lnTo>
                  <a:lnTo>
                    <a:pt x="89212" y="1643749"/>
                  </a:lnTo>
                  <a:lnTo>
                    <a:pt x="107229" y="1685238"/>
                  </a:lnTo>
                  <a:lnTo>
                    <a:pt x="126758" y="1725892"/>
                  </a:lnTo>
                  <a:lnTo>
                    <a:pt x="147762" y="1765674"/>
                  </a:lnTo>
                  <a:lnTo>
                    <a:pt x="170207" y="1804550"/>
                  </a:lnTo>
                  <a:lnTo>
                    <a:pt x="194057" y="1842483"/>
                  </a:lnTo>
                  <a:lnTo>
                    <a:pt x="219276" y="1879439"/>
                  </a:lnTo>
                  <a:lnTo>
                    <a:pt x="245829" y="1915380"/>
                  </a:lnTo>
                  <a:lnTo>
                    <a:pt x="273680" y="1950273"/>
                  </a:lnTo>
                  <a:lnTo>
                    <a:pt x="302794" y="1984081"/>
                  </a:lnTo>
                  <a:lnTo>
                    <a:pt x="333134" y="2016768"/>
                  </a:lnTo>
                  <a:lnTo>
                    <a:pt x="364666" y="2048300"/>
                  </a:lnTo>
                  <a:lnTo>
                    <a:pt x="397354" y="2078641"/>
                  </a:lnTo>
                  <a:lnTo>
                    <a:pt x="431161" y="2107754"/>
                  </a:lnTo>
                  <a:lnTo>
                    <a:pt x="466054" y="2135605"/>
                  </a:lnTo>
                  <a:lnTo>
                    <a:pt x="501996" y="2162158"/>
                  </a:lnTo>
                  <a:lnTo>
                    <a:pt x="538951" y="2187377"/>
                  </a:lnTo>
                  <a:lnTo>
                    <a:pt x="576884" y="2211227"/>
                  </a:lnTo>
                  <a:lnTo>
                    <a:pt x="615760" y="2233672"/>
                  </a:lnTo>
                  <a:lnTo>
                    <a:pt x="655542" y="2254677"/>
                  </a:lnTo>
                  <a:lnTo>
                    <a:pt x="696196" y="2274206"/>
                  </a:lnTo>
                  <a:lnTo>
                    <a:pt x="737686" y="2292223"/>
                  </a:lnTo>
                  <a:lnTo>
                    <a:pt x="779975" y="2308693"/>
                  </a:lnTo>
                  <a:lnTo>
                    <a:pt x="823029" y="2323580"/>
                  </a:lnTo>
                  <a:lnTo>
                    <a:pt x="866812" y="2336849"/>
                  </a:lnTo>
                  <a:lnTo>
                    <a:pt x="911289" y="2348465"/>
                  </a:lnTo>
                  <a:lnTo>
                    <a:pt x="956423" y="2358391"/>
                  </a:lnTo>
                  <a:lnTo>
                    <a:pt x="1002180" y="2366592"/>
                  </a:lnTo>
                  <a:lnTo>
                    <a:pt x="1048523" y="2373032"/>
                  </a:lnTo>
                  <a:lnTo>
                    <a:pt x="1095417" y="2377677"/>
                  </a:lnTo>
                  <a:lnTo>
                    <a:pt x="1142827" y="2380489"/>
                  </a:lnTo>
                  <a:lnTo>
                    <a:pt x="1190717" y="2381435"/>
                  </a:lnTo>
                  <a:close/>
                </a:path>
              </a:pathLst>
            </a:custGeom>
            <a:noFill/>
            <a:ln cap="flat" cmpd="sng" w="63600">
              <a:solidFill>
                <a:srgbClr val="134F8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grpSp>
        <p:nvGrpSpPr>
          <p:cNvPr id="914" name="Google Shape;914;p95"/>
          <p:cNvGrpSpPr/>
          <p:nvPr/>
        </p:nvGrpSpPr>
        <p:grpSpPr>
          <a:xfrm>
            <a:off x="4428583" y="1416191"/>
            <a:ext cx="1444374" cy="1444375"/>
            <a:chOff x="7303072" y="2335407"/>
            <a:chExt cx="2381884" cy="2381885"/>
          </a:xfrm>
        </p:grpSpPr>
        <p:pic>
          <p:nvPicPr>
            <p:cNvPr id="915" name="Google Shape;915;p95"/>
            <p:cNvPicPr preferRelativeResize="0"/>
            <p:nvPr/>
          </p:nvPicPr>
          <p:blipFill rotWithShape="1">
            <a:blip r:embed="rId4">
              <a:alphaModFix/>
            </a:blip>
            <a:srcRect b="0" l="0" r="0" t="0"/>
            <a:stretch/>
          </p:blipFill>
          <p:spPr>
            <a:xfrm>
              <a:off x="7421229" y="2453569"/>
              <a:ext cx="2145113" cy="2145112"/>
            </a:xfrm>
            <a:prstGeom prst="rect">
              <a:avLst/>
            </a:prstGeom>
            <a:noFill/>
            <a:ln>
              <a:noFill/>
            </a:ln>
          </p:spPr>
        </p:pic>
        <p:sp>
          <p:nvSpPr>
            <p:cNvPr id="916" name="Google Shape;916;p95"/>
            <p:cNvSpPr/>
            <p:nvPr/>
          </p:nvSpPr>
          <p:spPr>
            <a:xfrm>
              <a:off x="7303072" y="2335407"/>
              <a:ext cx="2381884" cy="2381885"/>
            </a:xfrm>
            <a:custGeom>
              <a:rect b="b" l="l" r="r" t="t"/>
              <a:pathLst>
                <a:path extrusionOk="0" h="2381885" w="2381884">
                  <a:moveTo>
                    <a:pt x="1190717" y="2381435"/>
                  </a:moveTo>
                  <a:lnTo>
                    <a:pt x="1238607" y="2380489"/>
                  </a:lnTo>
                  <a:lnTo>
                    <a:pt x="1286017" y="2377677"/>
                  </a:lnTo>
                  <a:lnTo>
                    <a:pt x="1332911" y="2373032"/>
                  </a:lnTo>
                  <a:lnTo>
                    <a:pt x="1379255" y="2366592"/>
                  </a:lnTo>
                  <a:lnTo>
                    <a:pt x="1425011" y="2358391"/>
                  </a:lnTo>
                  <a:lnTo>
                    <a:pt x="1470146" y="2348465"/>
                  </a:lnTo>
                  <a:lnTo>
                    <a:pt x="1514622" y="2336849"/>
                  </a:lnTo>
                  <a:lnTo>
                    <a:pt x="1558405" y="2323580"/>
                  </a:lnTo>
                  <a:lnTo>
                    <a:pt x="1601459" y="2308693"/>
                  </a:lnTo>
                  <a:lnTo>
                    <a:pt x="1643749" y="2292223"/>
                  </a:lnTo>
                  <a:lnTo>
                    <a:pt x="1685238" y="2274206"/>
                  </a:lnTo>
                  <a:lnTo>
                    <a:pt x="1725892" y="2254677"/>
                  </a:lnTo>
                  <a:lnTo>
                    <a:pt x="1765674" y="2233672"/>
                  </a:lnTo>
                  <a:lnTo>
                    <a:pt x="1804550" y="2211227"/>
                  </a:lnTo>
                  <a:lnTo>
                    <a:pt x="1842483" y="2187377"/>
                  </a:lnTo>
                  <a:lnTo>
                    <a:pt x="1879439" y="2162158"/>
                  </a:lnTo>
                  <a:lnTo>
                    <a:pt x="1915380" y="2135605"/>
                  </a:lnTo>
                  <a:lnTo>
                    <a:pt x="1950273" y="2107754"/>
                  </a:lnTo>
                  <a:lnTo>
                    <a:pt x="1984081" y="2078641"/>
                  </a:lnTo>
                  <a:lnTo>
                    <a:pt x="2016768" y="2048300"/>
                  </a:lnTo>
                  <a:lnTo>
                    <a:pt x="2048300" y="2016768"/>
                  </a:lnTo>
                  <a:lnTo>
                    <a:pt x="2078641" y="1984081"/>
                  </a:lnTo>
                  <a:lnTo>
                    <a:pt x="2107754" y="1950273"/>
                  </a:lnTo>
                  <a:lnTo>
                    <a:pt x="2135605" y="1915380"/>
                  </a:lnTo>
                  <a:lnTo>
                    <a:pt x="2162158" y="1879439"/>
                  </a:lnTo>
                  <a:lnTo>
                    <a:pt x="2187377" y="1842483"/>
                  </a:lnTo>
                  <a:lnTo>
                    <a:pt x="2211227" y="1804550"/>
                  </a:lnTo>
                  <a:lnTo>
                    <a:pt x="2233672" y="1765674"/>
                  </a:lnTo>
                  <a:lnTo>
                    <a:pt x="2254677" y="1725892"/>
                  </a:lnTo>
                  <a:lnTo>
                    <a:pt x="2274206" y="1685238"/>
                  </a:lnTo>
                  <a:lnTo>
                    <a:pt x="2292223" y="1643749"/>
                  </a:lnTo>
                  <a:lnTo>
                    <a:pt x="2308693" y="1601459"/>
                  </a:lnTo>
                  <a:lnTo>
                    <a:pt x="2323580" y="1558405"/>
                  </a:lnTo>
                  <a:lnTo>
                    <a:pt x="2336849" y="1514622"/>
                  </a:lnTo>
                  <a:lnTo>
                    <a:pt x="2348465" y="1470146"/>
                  </a:lnTo>
                  <a:lnTo>
                    <a:pt x="2358391" y="1425011"/>
                  </a:lnTo>
                  <a:lnTo>
                    <a:pt x="2366592" y="1379255"/>
                  </a:lnTo>
                  <a:lnTo>
                    <a:pt x="2373032" y="1332911"/>
                  </a:lnTo>
                  <a:lnTo>
                    <a:pt x="2377677" y="1286017"/>
                  </a:lnTo>
                  <a:lnTo>
                    <a:pt x="2380489" y="1238607"/>
                  </a:lnTo>
                  <a:lnTo>
                    <a:pt x="2381435" y="1190717"/>
                  </a:lnTo>
                  <a:lnTo>
                    <a:pt x="2380489" y="1142827"/>
                  </a:lnTo>
                  <a:lnTo>
                    <a:pt x="2377677" y="1095417"/>
                  </a:lnTo>
                  <a:lnTo>
                    <a:pt x="2373032" y="1048523"/>
                  </a:lnTo>
                  <a:lnTo>
                    <a:pt x="2366592" y="1002180"/>
                  </a:lnTo>
                  <a:lnTo>
                    <a:pt x="2358391" y="956423"/>
                  </a:lnTo>
                  <a:lnTo>
                    <a:pt x="2348465" y="911289"/>
                  </a:lnTo>
                  <a:lnTo>
                    <a:pt x="2336849" y="866812"/>
                  </a:lnTo>
                  <a:lnTo>
                    <a:pt x="2323580" y="823029"/>
                  </a:lnTo>
                  <a:lnTo>
                    <a:pt x="2308693" y="779975"/>
                  </a:lnTo>
                  <a:lnTo>
                    <a:pt x="2292223" y="737686"/>
                  </a:lnTo>
                  <a:lnTo>
                    <a:pt x="2274206" y="696196"/>
                  </a:lnTo>
                  <a:lnTo>
                    <a:pt x="2254677" y="655542"/>
                  </a:lnTo>
                  <a:lnTo>
                    <a:pt x="2233672" y="615760"/>
                  </a:lnTo>
                  <a:lnTo>
                    <a:pt x="2211227" y="576884"/>
                  </a:lnTo>
                  <a:lnTo>
                    <a:pt x="2187377" y="538951"/>
                  </a:lnTo>
                  <a:lnTo>
                    <a:pt x="2162158" y="501996"/>
                  </a:lnTo>
                  <a:lnTo>
                    <a:pt x="2135605" y="466054"/>
                  </a:lnTo>
                  <a:lnTo>
                    <a:pt x="2107754" y="431161"/>
                  </a:lnTo>
                  <a:lnTo>
                    <a:pt x="2078641" y="397354"/>
                  </a:lnTo>
                  <a:lnTo>
                    <a:pt x="2048300" y="364666"/>
                  </a:lnTo>
                  <a:lnTo>
                    <a:pt x="2016768" y="333134"/>
                  </a:lnTo>
                  <a:lnTo>
                    <a:pt x="1984081" y="302794"/>
                  </a:lnTo>
                  <a:lnTo>
                    <a:pt x="1950273" y="273680"/>
                  </a:lnTo>
                  <a:lnTo>
                    <a:pt x="1915380" y="245829"/>
                  </a:lnTo>
                  <a:lnTo>
                    <a:pt x="1879439" y="219276"/>
                  </a:lnTo>
                  <a:lnTo>
                    <a:pt x="1842483" y="194057"/>
                  </a:lnTo>
                  <a:lnTo>
                    <a:pt x="1804550" y="170207"/>
                  </a:lnTo>
                  <a:lnTo>
                    <a:pt x="1765674" y="147762"/>
                  </a:lnTo>
                  <a:lnTo>
                    <a:pt x="1725892" y="126758"/>
                  </a:lnTo>
                  <a:lnTo>
                    <a:pt x="1685238" y="107229"/>
                  </a:lnTo>
                  <a:lnTo>
                    <a:pt x="1643749" y="89212"/>
                  </a:lnTo>
                  <a:lnTo>
                    <a:pt x="1601459" y="72741"/>
                  </a:lnTo>
                  <a:lnTo>
                    <a:pt x="1558405" y="57854"/>
                  </a:lnTo>
                  <a:lnTo>
                    <a:pt x="1514622" y="44585"/>
                  </a:lnTo>
                  <a:lnTo>
                    <a:pt x="1470146" y="32970"/>
                  </a:lnTo>
                  <a:lnTo>
                    <a:pt x="1425011" y="23044"/>
                  </a:lnTo>
                  <a:lnTo>
                    <a:pt x="1379255" y="14843"/>
                  </a:lnTo>
                  <a:lnTo>
                    <a:pt x="1332911" y="8402"/>
                  </a:lnTo>
                  <a:lnTo>
                    <a:pt x="1286017" y="3758"/>
                  </a:lnTo>
                  <a:lnTo>
                    <a:pt x="1238607" y="945"/>
                  </a:lnTo>
                  <a:lnTo>
                    <a:pt x="1190717" y="0"/>
                  </a:lnTo>
                  <a:lnTo>
                    <a:pt x="1142827" y="945"/>
                  </a:lnTo>
                  <a:lnTo>
                    <a:pt x="1095417" y="3758"/>
                  </a:lnTo>
                  <a:lnTo>
                    <a:pt x="1048523" y="8402"/>
                  </a:lnTo>
                  <a:lnTo>
                    <a:pt x="1002180" y="14843"/>
                  </a:lnTo>
                  <a:lnTo>
                    <a:pt x="956423" y="23044"/>
                  </a:lnTo>
                  <a:lnTo>
                    <a:pt x="911289" y="32970"/>
                  </a:lnTo>
                  <a:lnTo>
                    <a:pt x="866812" y="44585"/>
                  </a:lnTo>
                  <a:lnTo>
                    <a:pt x="823029" y="57854"/>
                  </a:lnTo>
                  <a:lnTo>
                    <a:pt x="779975" y="72741"/>
                  </a:lnTo>
                  <a:lnTo>
                    <a:pt x="737686" y="89212"/>
                  </a:lnTo>
                  <a:lnTo>
                    <a:pt x="696196" y="107229"/>
                  </a:lnTo>
                  <a:lnTo>
                    <a:pt x="655542" y="126758"/>
                  </a:lnTo>
                  <a:lnTo>
                    <a:pt x="615760" y="147762"/>
                  </a:lnTo>
                  <a:lnTo>
                    <a:pt x="576884" y="170207"/>
                  </a:lnTo>
                  <a:lnTo>
                    <a:pt x="538951" y="194057"/>
                  </a:lnTo>
                  <a:lnTo>
                    <a:pt x="501996" y="219276"/>
                  </a:lnTo>
                  <a:lnTo>
                    <a:pt x="466054" y="245829"/>
                  </a:lnTo>
                  <a:lnTo>
                    <a:pt x="431161" y="273680"/>
                  </a:lnTo>
                  <a:lnTo>
                    <a:pt x="397354" y="302794"/>
                  </a:lnTo>
                  <a:lnTo>
                    <a:pt x="364666" y="333134"/>
                  </a:lnTo>
                  <a:lnTo>
                    <a:pt x="333134" y="364666"/>
                  </a:lnTo>
                  <a:lnTo>
                    <a:pt x="302794" y="397354"/>
                  </a:lnTo>
                  <a:lnTo>
                    <a:pt x="273680" y="431161"/>
                  </a:lnTo>
                  <a:lnTo>
                    <a:pt x="245829" y="466054"/>
                  </a:lnTo>
                  <a:lnTo>
                    <a:pt x="219276" y="501996"/>
                  </a:lnTo>
                  <a:lnTo>
                    <a:pt x="194057" y="538951"/>
                  </a:lnTo>
                  <a:lnTo>
                    <a:pt x="170207" y="576884"/>
                  </a:lnTo>
                  <a:lnTo>
                    <a:pt x="147762" y="615760"/>
                  </a:lnTo>
                  <a:lnTo>
                    <a:pt x="126758" y="655542"/>
                  </a:lnTo>
                  <a:lnTo>
                    <a:pt x="107229" y="696196"/>
                  </a:lnTo>
                  <a:lnTo>
                    <a:pt x="89212" y="737686"/>
                  </a:lnTo>
                  <a:lnTo>
                    <a:pt x="72741" y="779975"/>
                  </a:lnTo>
                  <a:lnTo>
                    <a:pt x="57854" y="823029"/>
                  </a:lnTo>
                  <a:lnTo>
                    <a:pt x="44585" y="866812"/>
                  </a:lnTo>
                  <a:lnTo>
                    <a:pt x="32970" y="911289"/>
                  </a:lnTo>
                  <a:lnTo>
                    <a:pt x="23044" y="956423"/>
                  </a:lnTo>
                  <a:lnTo>
                    <a:pt x="14843" y="1002180"/>
                  </a:lnTo>
                  <a:lnTo>
                    <a:pt x="8402" y="1048523"/>
                  </a:lnTo>
                  <a:lnTo>
                    <a:pt x="3758" y="1095417"/>
                  </a:lnTo>
                  <a:lnTo>
                    <a:pt x="945" y="1142827"/>
                  </a:lnTo>
                  <a:lnTo>
                    <a:pt x="0" y="1190717"/>
                  </a:lnTo>
                  <a:lnTo>
                    <a:pt x="945" y="1238607"/>
                  </a:lnTo>
                  <a:lnTo>
                    <a:pt x="3758" y="1286017"/>
                  </a:lnTo>
                  <a:lnTo>
                    <a:pt x="8402" y="1332911"/>
                  </a:lnTo>
                  <a:lnTo>
                    <a:pt x="14843" y="1379255"/>
                  </a:lnTo>
                  <a:lnTo>
                    <a:pt x="23044" y="1425011"/>
                  </a:lnTo>
                  <a:lnTo>
                    <a:pt x="32970" y="1470146"/>
                  </a:lnTo>
                  <a:lnTo>
                    <a:pt x="44585" y="1514622"/>
                  </a:lnTo>
                  <a:lnTo>
                    <a:pt x="57854" y="1558405"/>
                  </a:lnTo>
                  <a:lnTo>
                    <a:pt x="72741" y="1601459"/>
                  </a:lnTo>
                  <a:lnTo>
                    <a:pt x="89212" y="1643749"/>
                  </a:lnTo>
                  <a:lnTo>
                    <a:pt x="107229" y="1685238"/>
                  </a:lnTo>
                  <a:lnTo>
                    <a:pt x="126758" y="1725892"/>
                  </a:lnTo>
                  <a:lnTo>
                    <a:pt x="147762" y="1765674"/>
                  </a:lnTo>
                  <a:lnTo>
                    <a:pt x="170207" y="1804550"/>
                  </a:lnTo>
                  <a:lnTo>
                    <a:pt x="194057" y="1842483"/>
                  </a:lnTo>
                  <a:lnTo>
                    <a:pt x="219276" y="1879439"/>
                  </a:lnTo>
                  <a:lnTo>
                    <a:pt x="245829" y="1915380"/>
                  </a:lnTo>
                  <a:lnTo>
                    <a:pt x="273680" y="1950273"/>
                  </a:lnTo>
                  <a:lnTo>
                    <a:pt x="302794" y="1984081"/>
                  </a:lnTo>
                  <a:lnTo>
                    <a:pt x="333134" y="2016768"/>
                  </a:lnTo>
                  <a:lnTo>
                    <a:pt x="364666" y="2048300"/>
                  </a:lnTo>
                  <a:lnTo>
                    <a:pt x="397354" y="2078641"/>
                  </a:lnTo>
                  <a:lnTo>
                    <a:pt x="431161" y="2107754"/>
                  </a:lnTo>
                  <a:lnTo>
                    <a:pt x="466054" y="2135605"/>
                  </a:lnTo>
                  <a:lnTo>
                    <a:pt x="501996" y="2162158"/>
                  </a:lnTo>
                  <a:lnTo>
                    <a:pt x="538951" y="2187377"/>
                  </a:lnTo>
                  <a:lnTo>
                    <a:pt x="576884" y="2211227"/>
                  </a:lnTo>
                  <a:lnTo>
                    <a:pt x="615760" y="2233672"/>
                  </a:lnTo>
                  <a:lnTo>
                    <a:pt x="655542" y="2254677"/>
                  </a:lnTo>
                  <a:lnTo>
                    <a:pt x="696196" y="2274206"/>
                  </a:lnTo>
                  <a:lnTo>
                    <a:pt x="737686" y="2292223"/>
                  </a:lnTo>
                  <a:lnTo>
                    <a:pt x="779975" y="2308693"/>
                  </a:lnTo>
                  <a:lnTo>
                    <a:pt x="823029" y="2323580"/>
                  </a:lnTo>
                  <a:lnTo>
                    <a:pt x="866812" y="2336849"/>
                  </a:lnTo>
                  <a:lnTo>
                    <a:pt x="911289" y="2348465"/>
                  </a:lnTo>
                  <a:lnTo>
                    <a:pt x="956423" y="2358391"/>
                  </a:lnTo>
                  <a:lnTo>
                    <a:pt x="1002180" y="2366592"/>
                  </a:lnTo>
                  <a:lnTo>
                    <a:pt x="1048523" y="2373032"/>
                  </a:lnTo>
                  <a:lnTo>
                    <a:pt x="1095417" y="2377677"/>
                  </a:lnTo>
                  <a:lnTo>
                    <a:pt x="1142827" y="2380489"/>
                  </a:lnTo>
                  <a:lnTo>
                    <a:pt x="1190717" y="2381435"/>
                  </a:lnTo>
                  <a:close/>
                </a:path>
              </a:pathLst>
            </a:custGeom>
            <a:noFill/>
            <a:ln cap="flat" cmpd="sng" w="63600">
              <a:solidFill>
                <a:srgbClr val="134F8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grpSp>
        <p:nvGrpSpPr>
          <p:cNvPr id="917" name="Google Shape;917;p95"/>
          <p:cNvGrpSpPr/>
          <p:nvPr/>
        </p:nvGrpSpPr>
        <p:grpSpPr>
          <a:xfrm>
            <a:off x="8040563" y="1416191"/>
            <a:ext cx="1444374" cy="1444375"/>
            <a:chOff x="13259503" y="2335407"/>
            <a:chExt cx="2381884" cy="2381885"/>
          </a:xfrm>
        </p:grpSpPr>
        <p:pic>
          <p:nvPicPr>
            <p:cNvPr id="918" name="Google Shape;918;p95"/>
            <p:cNvPicPr preferRelativeResize="0"/>
            <p:nvPr/>
          </p:nvPicPr>
          <p:blipFill rotWithShape="1">
            <a:blip r:embed="rId5">
              <a:alphaModFix/>
            </a:blip>
            <a:srcRect b="0" l="0" r="0" t="0"/>
            <a:stretch/>
          </p:blipFill>
          <p:spPr>
            <a:xfrm>
              <a:off x="13377665" y="2453569"/>
              <a:ext cx="2145110" cy="2145112"/>
            </a:xfrm>
            <a:prstGeom prst="rect">
              <a:avLst/>
            </a:prstGeom>
            <a:noFill/>
            <a:ln>
              <a:noFill/>
            </a:ln>
          </p:spPr>
        </p:pic>
        <p:sp>
          <p:nvSpPr>
            <p:cNvPr id="919" name="Google Shape;919;p95"/>
            <p:cNvSpPr/>
            <p:nvPr/>
          </p:nvSpPr>
          <p:spPr>
            <a:xfrm>
              <a:off x="13259503" y="2335407"/>
              <a:ext cx="2381884" cy="2381885"/>
            </a:xfrm>
            <a:custGeom>
              <a:rect b="b" l="l" r="r" t="t"/>
              <a:pathLst>
                <a:path extrusionOk="0" h="2381885" w="2381884">
                  <a:moveTo>
                    <a:pt x="1190717" y="2381435"/>
                  </a:moveTo>
                  <a:lnTo>
                    <a:pt x="1238607" y="2380489"/>
                  </a:lnTo>
                  <a:lnTo>
                    <a:pt x="1286017" y="2377677"/>
                  </a:lnTo>
                  <a:lnTo>
                    <a:pt x="1332911" y="2373032"/>
                  </a:lnTo>
                  <a:lnTo>
                    <a:pt x="1379255" y="2366592"/>
                  </a:lnTo>
                  <a:lnTo>
                    <a:pt x="1425011" y="2358391"/>
                  </a:lnTo>
                  <a:lnTo>
                    <a:pt x="1470146" y="2348465"/>
                  </a:lnTo>
                  <a:lnTo>
                    <a:pt x="1514622" y="2336849"/>
                  </a:lnTo>
                  <a:lnTo>
                    <a:pt x="1558405" y="2323580"/>
                  </a:lnTo>
                  <a:lnTo>
                    <a:pt x="1601459" y="2308693"/>
                  </a:lnTo>
                  <a:lnTo>
                    <a:pt x="1643749" y="2292223"/>
                  </a:lnTo>
                  <a:lnTo>
                    <a:pt x="1685238" y="2274206"/>
                  </a:lnTo>
                  <a:lnTo>
                    <a:pt x="1725892" y="2254677"/>
                  </a:lnTo>
                  <a:lnTo>
                    <a:pt x="1765674" y="2233672"/>
                  </a:lnTo>
                  <a:lnTo>
                    <a:pt x="1804550" y="2211227"/>
                  </a:lnTo>
                  <a:lnTo>
                    <a:pt x="1842483" y="2187377"/>
                  </a:lnTo>
                  <a:lnTo>
                    <a:pt x="1879439" y="2162158"/>
                  </a:lnTo>
                  <a:lnTo>
                    <a:pt x="1915380" y="2135605"/>
                  </a:lnTo>
                  <a:lnTo>
                    <a:pt x="1950273" y="2107754"/>
                  </a:lnTo>
                  <a:lnTo>
                    <a:pt x="1984081" y="2078641"/>
                  </a:lnTo>
                  <a:lnTo>
                    <a:pt x="2016768" y="2048300"/>
                  </a:lnTo>
                  <a:lnTo>
                    <a:pt x="2048300" y="2016768"/>
                  </a:lnTo>
                  <a:lnTo>
                    <a:pt x="2078641" y="1984081"/>
                  </a:lnTo>
                  <a:lnTo>
                    <a:pt x="2107754" y="1950273"/>
                  </a:lnTo>
                  <a:lnTo>
                    <a:pt x="2135605" y="1915380"/>
                  </a:lnTo>
                  <a:lnTo>
                    <a:pt x="2162158" y="1879439"/>
                  </a:lnTo>
                  <a:lnTo>
                    <a:pt x="2187377" y="1842483"/>
                  </a:lnTo>
                  <a:lnTo>
                    <a:pt x="2211227" y="1804550"/>
                  </a:lnTo>
                  <a:lnTo>
                    <a:pt x="2233672" y="1765674"/>
                  </a:lnTo>
                  <a:lnTo>
                    <a:pt x="2254677" y="1725892"/>
                  </a:lnTo>
                  <a:lnTo>
                    <a:pt x="2274206" y="1685238"/>
                  </a:lnTo>
                  <a:lnTo>
                    <a:pt x="2292223" y="1643749"/>
                  </a:lnTo>
                  <a:lnTo>
                    <a:pt x="2308693" y="1601459"/>
                  </a:lnTo>
                  <a:lnTo>
                    <a:pt x="2323580" y="1558405"/>
                  </a:lnTo>
                  <a:lnTo>
                    <a:pt x="2336849" y="1514622"/>
                  </a:lnTo>
                  <a:lnTo>
                    <a:pt x="2348465" y="1470146"/>
                  </a:lnTo>
                  <a:lnTo>
                    <a:pt x="2358391" y="1425011"/>
                  </a:lnTo>
                  <a:lnTo>
                    <a:pt x="2366592" y="1379255"/>
                  </a:lnTo>
                  <a:lnTo>
                    <a:pt x="2373032" y="1332911"/>
                  </a:lnTo>
                  <a:lnTo>
                    <a:pt x="2377677" y="1286017"/>
                  </a:lnTo>
                  <a:lnTo>
                    <a:pt x="2380489" y="1238607"/>
                  </a:lnTo>
                  <a:lnTo>
                    <a:pt x="2381435" y="1190717"/>
                  </a:lnTo>
                  <a:lnTo>
                    <a:pt x="2380489" y="1142827"/>
                  </a:lnTo>
                  <a:lnTo>
                    <a:pt x="2377677" y="1095417"/>
                  </a:lnTo>
                  <a:lnTo>
                    <a:pt x="2373032" y="1048523"/>
                  </a:lnTo>
                  <a:lnTo>
                    <a:pt x="2366592" y="1002180"/>
                  </a:lnTo>
                  <a:lnTo>
                    <a:pt x="2358391" y="956423"/>
                  </a:lnTo>
                  <a:lnTo>
                    <a:pt x="2348465" y="911289"/>
                  </a:lnTo>
                  <a:lnTo>
                    <a:pt x="2336849" y="866812"/>
                  </a:lnTo>
                  <a:lnTo>
                    <a:pt x="2323580" y="823029"/>
                  </a:lnTo>
                  <a:lnTo>
                    <a:pt x="2308693" y="779975"/>
                  </a:lnTo>
                  <a:lnTo>
                    <a:pt x="2292223" y="737686"/>
                  </a:lnTo>
                  <a:lnTo>
                    <a:pt x="2274206" y="696196"/>
                  </a:lnTo>
                  <a:lnTo>
                    <a:pt x="2254677" y="655542"/>
                  </a:lnTo>
                  <a:lnTo>
                    <a:pt x="2233672" y="615760"/>
                  </a:lnTo>
                  <a:lnTo>
                    <a:pt x="2211227" y="576884"/>
                  </a:lnTo>
                  <a:lnTo>
                    <a:pt x="2187377" y="538951"/>
                  </a:lnTo>
                  <a:lnTo>
                    <a:pt x="2162158" y="501996"/>
                  </a:lnTo>
                  <a:lnTo>
                    <a:pt x="2135605" y="466054"/>
                  </a:lnTo>
                  <a:lnTo>
                    <a:pt x="2107754" y="431161"/>
                  </a:lnTo>
                  <a:lnTo>
                    <a:pt x="2078641" y="397354"/>
                  </a:lnTo>
                  <a:lnTo>
                    <a:pt x="2048300" y="364666"/>
                  </a:lnTo>
                  <a:lnTo>
                    <a:pt x="2016768" y="333134"/>
                  </a:lnTo>
                  <a:lnTo>
                    <a:pt x="1984081" y="302794"/>
                  </a:lnTo>
                  <a:lnTo>
                    <a:pt x="1950273" y="273680"/>
                  </a:lnTo>
                  <a:lnTo>
                    <a:pt x="1915380" y="245829"/>
                  </a:lnTo>
                  <a:lnTo>
                    <a:pt x="1879439" y="219276"/>
                  </a:lnTo>
                  <a:lnTo>
                    <a:pt x="1842483" y="194057"/>
                  </a:lnTo>
                  <a:lnTo>
                    <a:pt x="1804550" y="170207"/>
                  </a:lnTo>
                  <a:lnTo>
                    <a:pt x="1765674" y="147762"/>
                  </a:lnTo>
                  <a:lnTo>
                    <a:pt x="1725892" y="126758"/>
                  </a:lnTo>
                  <a:lnTo>
                    <a:pt x="1685238" y="107229"/>
                  </a:lnTo>
                  <a:lnTo>
                    <a:pt x="1643749" y="89212"/>
                  </a:lnTo>
                  <a:lnTo>
                    <a:pt x="1601459" y="72741"/>
                  </a:lnTo>
                  <a:lnTo>
                    <a:pt x="1558405" y="57854"/>
                  </a:lnTo>
                  <a:lnTo>
                    <a:pt x="1514622" y="44585"/>
                  </a:lnTo>
                  <a:lnTo>
                    <a:pt x="1470146" y="32970"/>
                  </a:lnTo>
                  <a:lnTo>
                    <a:pt x="1425011" y="23044"/>
                  </a:lnTo>
                  <a:lnTo>
                    <a:pt x="1379255" y="14843"/>
                  </a:lnTo>
                  <a:lnTo>
                    <a:pt x="1332911" y="8402"/>
                  </a:lnTo>
                  <a:lnTo>
                    <a:pt x="1286017" y="3758"/>
                  </a:lnTo>
                  <a:lnTo>
                    <a:pt x="1238607" y="945"/>
                  </a:lnTo>
                  <a:lnTo>
                    <a:pt x="1190717" y="0"/>
                  </a:lnTo>
                  <a:lnTo>
                    <a:pt x="1142827" y="945"/>
                  </a:lnTo>
                  <a:lnTo>
                    <a:pt x="1095417" y="3758"/>
                  </a:lnTo>
                  <a:lnTo>
                    <a:pt x="1048523" y="8402"/>
                  </a:lnTo>
                  <a:lnTo>
                    <a:pt x="1002180" y="14843"/>
                  </a:lnTo>
                  <a:lnTo>
                    <a:pt x="956423" y="23044"/>
                  </a:lnTo>
                  <a:lnTo>
                    <a:pt x="911289" y="32970"/>
                  </a:lnTo>
                  <a:lnTo>
                    <a:pt x="866812" y="44585"/>
                  </a:lnTo>
                  <a:lnTo>
                    <a:pt x="823029" y="57854"/>
                  </a:lnTo>
                  <a:lnTo>
                    <a:pt x="779975" y="72741"/>
                  </a:lnTo>
                  <a:lnTo>
                    <a:pt x="737686" y="89212"/>
                  </a:lnTo>
                  <a:lnTo>
                    <a:pt x="696196" y="107229"/>
                  </a:lnTo>
                  <a:lnTo>
                    <a:pt x="655542" y="126758"/>
                  </a:lnTo>
                  <a:lnTo>
                    <a:pt x="615760" y="147762"/>
                  </a:lnTo>
                  <a:lnTo>
                    <a:pt x="576884" y="170207"/>
                  </a:lnTo>
                  <a:lnTo>
                    <a:pt x="538951" y="194057"/>
                  </a:lnTo>
                  <a:lnTo>
                    <a:pt x="501996" y="219276"/>
                  </a:lnTo>
                  <a:lnTo>
                    <a:pt x="466054" y="245829"/>
                  </a:lnTo>
                  <a:lnTo>
                    <a:pt x="431161" y="273680"/>
                  </a:lnTo>
                  <a:lnTo>
                    <a:pt x="397354" y="302794"/>
                  </a:lnTo>
                  <a:lnTo>
                    <a:pt x="364666" y="333134"/>
                  </a:lnTo>
                  <a:lnTo>
                    <a:pt x="333134" y="364666"/>
                  </a:lnTo>
                  <a:lnTo>
                    <a:pt x="302794" y="397354"/>
                  </a:lnTo>
                  <a:lnTo>
                    <a:pt x="273680" y="431161"/>
                  </a:lnTo>
                  <a:lnTo>
                    <a:pt x="245829" y="466054"/>
                  </a:lnTo>
                  <a:lnTo>
                    <a:pt x="219276" y="501996"/>
                  </a:lnTo>
                  <a:lnTo>
                    <a:pt x="194057" y="538951"/>
                  </a:lnTo>
                  <a:lnTo>
                    <a:pt x="170207" y="576884"/>
                  </a:lnTo>
                  <a:lnTo>
                    <a:pt x="147762" y="615760"/>
                  </a:lnTo>
                  <a:lnTo>
                    <a:pt x="126758" y="655542"/>
                  </a:lnTo>
                  <a:lnTo>
                    <a:pt x="107229" y="696196"/>
                  </a:lnTo>
                  <a:lnTo>
                    <a:pt x="89212" y="737686"/>
                  </a:lnTo>
                  <a:lnTo>
                    <a:pt x="72741" y="779975"/>
                  </a:lnTo>
                  <a:lnTo>
                    <a:pt x="57854" y="823029"/>
                  </a:lnTo>
                  <a:lnTo>
                    <a:pt x="44585" y="866812"/>
                  </a:lnTo>
                  <a:lnTo>
                    <a:pt x="32970" y="911289"/>
                  </a:lnTo>
                  <a:lnTo>
                    <a:pt x="23044" y="956423"/>
                  </a:lnTo>
                  <a:lnTo>
                    <a:pt x="14843" y="1002180"/>
                  </a:lnTo>
                  <a:lnTo>
                    <a:pt x="8402" y="1048523"/>
                  </a:lnTo>
                  <a:lnTo>
                    <a:pt x="3758" y="1095417"/>
                  </a:lnTo>
                  <a:lnTo>
                    <a:pt x="945" y="1142827"/>
                  </a:lnTo>
                  <a:lnTo>
                    <a:pt x="0" y="1190717"/>
                  </a:lnTo>
                  <a:lnTo>
                    <a:pt x="945" y="1238607"/>
                  </a:lnTo>
                  <a:lnTo>
                    <a:pt x="3758" y="1286017"/>
                  </a:lnTo>
                  <a:lnTo>
                    <a:pt x="8402" y="1332911"/>
                  </a:lnTo>
                  <a:lnTo>
                    <a:pt x="14843" y="1379255"/>
                  </a:lnTo>
                  <a:lnTo>
                    <a:pt x="23044" y="1425011"/>
                  </a:lnTo>
                  <a:lnTo>
                    <a:pt x="32970" y="1470146"/>
                  </a:lnTo>
                  <a:lnTo>
                    <a:pt x="44585" y="1514622"/>
                  </a:lnTo>
                  <a:lnTo>
                    <a:pt x="57854" y="1558405"/>
                  </a:lnTo>
                  <a:lnTo>
                    <a:pt x="72741" y="1601459"/>
                  </a:lnTo>
                  <a:lnTo>
                    <a:pt x="89212" y="1643749"/>
                  </a:lnTo>
                  <a:lnTo>
                    <a:pt x="107229" y="1685238"/>
                  </a:lnTo>
                  <a:lnTo>
                    <a:pt x="126758" y="1725892"/>
                  </a:lnTo>
                  <a:lnTo>
                    <a:pt x="147762" y="1765674"/>
                  </a:lnTo>
                  <a:lnTo>
                    <a:pt x="170207" y="1804550"/>
                  </a:lnTo>
                  <a:lnTo>
                    <a:pt x="194057" y="1842483"/>
                  </a:lnTo>
                  <a:lnTo>
                    <a:pt x="219276" y="1879439"/>
                  </a:lnTo>
                  <a:lnTo>
                    <a:pt x="245829" y="1915380"/>
                  </a:lnTo>
                  <a:lnTo>
                    <a:pt x="273680" y="1950273"/>
                  </a:lnTo>
                  <a:lnTo>
                    <a:pt x="302794" y="1984081"/>
                  </a:lnTo>
                  <a:lnTo>
                    <a:pt x="333134" y="2016768"/>
                  </a:lnTo>
                  <a:lnTo>
                    <a:pt x="364666" y="2048300"/>
                  </a:lnTo>
                  <a:lnTo>
                    <a:pt x="397354" y="2078641"/>
                  </a:lnTo>
                  <a:lnTo>
                    <a:pt x="431161" y="2107754"/>
                  </a:lnTo>
                  <a:lnTo>
                    <a:pt x="466054" y="2135605"/>
                  </a:lnTo>
                  <a:lnTo>
                    <a:pt x="501996" y="2162158"/>
                  </a:lnTo>
                  <a:lnTo>
                    <a:pt x="538951" y="2187377"/>
                  </a:lnTo>
                  <a:lnTo>
                    <a:pt x="576884" y="2211227"/>
                  </a:lnTo>
                  <a:lnTo>
                    <a:pt x="615760" y="2233672"/>
                  </a:lnTo>
                  <a:lnTo>
                    <a:pt x="655542" y="2254677"/>
                  </a:lnTo>
                  <a:lnTo>
                    <a:pt x="696196" y="2274206"/>
                  </a:lnTo>
                  <a:lnTo>
                    <a:pt x="737686" y="2292223"/>
                  </a:lnTo>
                  <a:lnTo>
                    <a:pt x="779975" y="2308693"/>
                  </a:lnTo>
                  <a:lnTo>
                    <a:pt x="823029" y="2323580"/>
                  </a:lnTo>
                  <a:lnTo>
                    <a:pt x="866812" y="2336849"/>
                  </a:lnTo>
                  <a:lnTo>
                    <a:pt x="911289" y="2348465"/>
                  </a:lnTo>
                  <a:lnTo>
                    <a:pt x="956423" y="2358391"/>
                  </a:lnTo>
                  <a:lnTo>
                    <a:pt x="1002180" y="2366592"/>
                  </a:lnTo>
                  <a:lnTo>
                    <a:pt x="1048523" y="2373032"/>
                  </a:lnTo>
                  <a:lnTo>
                    <a:pt x="1095417" y="2377677"/>
                  </a:lnTo>
                  <a:lnTo>
                    <a:pt x="1142827" y="2380489"/>
                  </a:lnTo>
                  <a:lnTo>
                    <a:pt x="1190717" y="2381435"/>
                  </a:lnTo>
                  <a:close/>
                </a:path>
              </a:pathLst>
            </a:custGeom>
            <a:noFill/>
            <a:ln cap="flat" cmpd="sng" w="63600">
              <a:solidFill>
                <a:srgbClr val="134F8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grpSp>
        <p:nvGrpSpPr>
          <p:cNvPr id="920" name="Google Shape;920;p95"/>
          <p:cNvGrpSpPr/>
          <p:nvPr/>
        </p:nvGrpSpPr>
        <p:grpSpPr>
          <a:xfrm>
            <a:off x="2652689" y="3517744"/>
            <a:ext cx="1444374" cy="1444374"/>
            <a:chOff x="4374487" y="5801029"/>
            <a:chExt cx="2381884" cy="2381884"/>
          </a:xfrm>
        </p:grpSpPr>
        <p:pic>
          <p:nvPicPr>
            <p:cNvPr id="921" name="Google Shape;921;p95"/>
            <p:cNvPicPr preferRelativeResize="0"/>
            <p:nvPr/>
          </p:nvPicPr>
          <p:blipFill rotWithShape="1">
            <a:blip r:embed="rId6">
              <a:alphaModFix/>
            </a:blip>
            <a:srcRect b="0" l="0" r="0" t="0"/>
            <a:stretch/>
          </p:blipFill>
          <p:spPr>
            <a:xfrm>
              <a:off x="4492650" y="5919191"/>
              <a:ext cx="2145110" cy="2145113"/>
            </a:xfrm>
            <a:prstGeom prst="rect">
              <a:avLst/>
            </a:prstGeom>
            <a:noFill/>
            <a:ln>
              <a:noFill/>
            </a:ln>
          </p:spPr>
        </p:pic>
        <p:sp>
          <p:nvSpPr>
            <p:cNvPr id="922" name="Google Shape;922;p95"/>
            <p:cNvSpPr/>
            <p:nvPr/>
          </p:nvSpPr>
          <p:spPr>
            <a:xfrm>
              <a:off x="4374487" y="5801029"/>
              <a:ext cx="2381884" cy="2381884"/>
            </a:xfrm>
            <a:custGeom>
              <a:rect b="b" l="l" r="r" t="t"/>
              <a:pathLst>
                <a:path extrusionOk="0" h="2381884" w="2381884">
                  <a:moveTo>
                    <a:pt x="1190717" y="2381435"/>
                  </a:moveTo>
                  <a:lnTo>
                    <a:pt x="1238607" y="2380489"/>
                  </a:lnTo>
                  <a:lnTo>
                    <a:pt x="1286017" y="2377677"/>
                  </a:lnTo>
                  <a:lnTo>
                    <a:pt x="1332911" y="2373032"/>
                  </a:lnTo>
                  <a:lnTo>
                    <a:pt x="1379255" y="2366592"/>
                  </a:lnTo>
                  <a:lnTo>
                    <a:pt x="1425011" y="2358391"/>
                  </a:lnTo>
                  <a:lnTo>
                    <a:pt x="1470146" y="2348465"/>
                  </a:lnTo>
                  <a:lnTo>
                    <a:pt x="1514622" y="2336849"/>
                  </a:lnTo>
                  <a:lnTo>
                    <a:pt x="1558405" y="2323580"/>
                  </a:lnTo>
                  <a:lnTo>
                    <a:pt x="1601459" y="2308693"/>
                  </a:lnTo>
                  <a:lnTo>
                    <a:pt x="1643749" y="2292223"/>
                  </a:lnTo>
                  <a:lnTo>
                    <a:pt x="1685238" y="2274206"/>
                  </a:lnTo>
                  <a:lnTo>
                    <a:pt x="1725892" y="2254677"/>
                  </a:lnTo>
                  <a:lnTo>
                    <a:pt x="1765674" y="2233672"/>
                  </a:lnTo>
                  <a:lnTo>
                    <a:pt x="1804550" y="2211227"/>
                  </a:lnTo>
                  <a:lnTo>
                    <a:pt x="1842483" y="2187377"/>
                  </a:lnTo>
                  <a:lnTo>
                    <a:pt x="1879439" y="2162158"/>
                  </a:lnTo>
                  <a:lnTo>
                    <a:pt x="1915380" y="2135605"/>
                  </a:lnTo>
                  <a:lnTo>
                    <a:pt x="1950273" y="2107754"/>
                  </a:lnTo>
                  <a:lnTo>
                    <a:pt x="1984081" y="2078641"/>
                  </a:lnTo>
                  <a:lnTo>
                    <a:pt x="2016768" y="2048300"/>
                  </a:lnTo>
                  <a:lnTo>
                    <a:pt x="2048300" y="2016768"/>
                  </a:lnTo>
                  <a:lnTo>
                    <a:pt x="2078641" y="1984081"/>
                  </a:lnTo>
                  <a:lnTo>
                    <a:pt x="2107754" y="1950273"/>
                  </a:lnTo>
                  <a:lnTo>
                    <a:pt x="2135605" y="1915380"/>
                  </a:lnTo>
                  <a:lnTo>
                    <a:pt x="2162158" y="1879439"/>
                  </a:lnTo>
                  <a:lnTo>
                    <a:pt x="2187377" y="1842483"/>
                  </a:lnTo>
                  <a:lnTo>
                    <a:pt x="2211227" y="1804550"/>
                  </a:lnTo>
                  <a:lnTo>
                    <a:pt x="2233672" y="1765674"/>
                  </a:lnTo>
                  <a:lnTo>
                    <a:pt x="2254677" y="1725892"/>
                  </a:lnTo>
                  <a:lnTo>
                    <a:pt x="2274206" y="1685238"/>
                  </a:lnTo>
                  <a:lnTo>
                    <a:pt x="2292223" y="1643749"/>
                  </a:lnTo>
                  <a:lnTo>
                    <a:pt x="2308693" y="1601459"/>
                  </a:lnTo>
                  <a:lnTo>
                    <a:pt x="2323580" y="1558405"/>
                  </a:lnTo>
                  <a:lnTo>
                    <a:pt x="2336849" y="1514622"/>
                  </a:lnTo>
                  <a:lnTo>
                    <a:pt x="2348465" y="1470146"/>
                  </a:lnTo>
                  <a:lnTo>
                    <a:pt x="2358391" y="1425011"/>
                  </a:lnTo>
                  <a:lnTo>
                    <a:pt x="2366592" y="1379255"/>
                  </a:lnTo>
                  <a:lnTo>
                    <a:pt x="2373032" y="1332911"/>
                  </a:lnTo>
                  <a:lnTo>
                    <a:pt x="2377677" y="1286017"/>
                  </a:lnTo>
                  <a:lnTo>
                    <a:pt x="2380489" y="1238607"/>
                  </a:lnTo>
                  <a:lnTo>
                    <a:pt x="2381435" y="1190717"/>
                  </a:lnTo>
                  <a:lnTo>
                    <a:pt x="2380489" y="1142827"/>
                  </a:lnTo>
                  <a:lnTo>
                    <a:pt x="2377677" y="1095417"/>
                  </a:lnTo>
                  <a:lnTo>
                    <a:pt x="2373032" y="1048523"/>
                  </a:lnTo>
                  <a:lnTo>
                    <a:pt x="2366592" y="1002180"/>
                  </a:lnTo>
                  <a:lnTo>
                    <a:pt x="2358391" y="956423"/>
                  </a:lnTo>
                  <a:lnTo>
                    <a:pt x="2348465" y="911289"/>
                  </a:lnTo>
                  <a:lnTo>
                    <a:pt x="2336849" y="866812"/>
                  </a:lnTo>
                  <a:lnTo>
                    <a:pt x="2323580" y="823029"/>
                  </a:lnTo>
                  <a:lnTo>
                    <a:pt x="2308693" y="779975"/>
                  </a:lnTo>
                  <a:lnTo>
                    <a:pt x="2292223" y="737686"/>
                  </a:lnTo>
                  <a:lnTo>
                    <a:pt x="2274206" y="696196"/>
                  </a:lnTo>
                  <a:lnTo>
                    <a:pt x="2254677" y="655542"/>
                  </a:lnTo>
                  <a:lnTo>
                    <a:pt x="2233672" y="615760"/>
                  </a:lnTo>
                  <a:lnTo>
                    <a:pt x="2211227" y="576884"/>
                  </a:lnTo>
                  <a:lnTo>
                    <a:pt x="2187377" y="538951"/>
                  </a:lnTo>
                  <a:lnTo>
                    <a:pt x="2162158" y="501996"/>
                  </a:lnTo>
                  <a:lnTo>
                    <a:pt x="2135605" y="466054"/>
                  </a:lnTo>
                  <a:lnTo>
                    <a:pt x="2107754" y="431161"/>
                  </a:lnTo>
                  <a:lnTo>
                    <a:pt x="2078641" y="397354"/>
                  </a:lnTo>
                  <a:lnTo>
                    <a:pt x="2048300" y="364666"/>
                  </a:lnTo>
                  <a:lnTo>
                    <a:pt x="2016768" y="333134"/>
                  </a:lnTo>
                  <a:lnTo>
                    <a:pt x="1984081" y="302794"/>
                  </a:lnTo>
                  <a:lnTo>
                    <a:pt x="1950273" y="273680"/>
                  </a:lnTo>
                  <a:lnTo>
                    <a:pt x="1915380" y="245829"/>
                  </a:lnTo>
                  <a:lnTo>
                    <a:pt x="1879439" y="219276"/>
                  </a:lnTo>
                  <a:lnTo>
                    <a:pt x="1842483" y="194057"/>
                  </a:lnTo>
                  <a:lnTo>
                    <a:pt x="1804550" y="170207"/>
                  </a:lnTo>
                  <a:lnTo>
                    <a:pt x="1765674" y="147762"/>
                  </a:lnTo>
                  <a:lnTo>
                    <a:pt x="1725892" y="126758"/>
                  </a:lnTo>
                  <a:lnTo>
                    <a:pt x="1685238" y="107229"/>
                  </a:lnTo>
                  <a:lnTo>
                    <a:pt x="1643749" y="89212"/>
                  </a:lnTo>
                  <a:lnTo>
                    <a:pt x="1601459" y="72741"/>
                  </a:lnTo>
                  <a:lnTo>
                    <a:pt x="1558405" y="57854"/>
                  </a:lnTo>
                  <a:lnTo>
                    <a:pt x="1514622" y="44585"/>
                  </a:lnTo>
                  <a:lnTo>
                    <a:pt x="1470146" y="32970"/>
                  </a:lnTo>
                  <a:lnTo>
                    <a:pt x="1425011" y="23044"/>
                  </a:lnTo>
                  <a:lnTo>
                    <a:pt x="1379255" y="14843"/>
                  </a:lnTo>
                  <a:lnTo>
                    <a:pt x="1332911" y="8402"/>
                  </a:lnTo>
                  <a:lnTo>
                    <a:pt x="1286017" y="3758"/>
                  </a:lnTo>
                  <a:lnTo>
                    <a:pt x="1238607" y="945"/>
                  </a:lnTo>
                  <a:lnTo>
                    <a:pt x="1190717" y="0"/>
                  </a:lnTo>
                  <a:lnTo>
                    <a:pt x="1142827" y="945"/>
                  </a:lnTo>
                  <a:lnTo>
                    <a:pt x="1095417" y="3758"/>
                  </a:lnTo>
                  <a:lnTo>
                    <a:pt x="1048523" y="8402"/>
                  </a:lnTo>
                  <a:lnTo>
                    <a:pt x="1002180" y="14843"/>
                  </a:lnTo>
                  <a:lnTo>
                    <a:pt x="956423" y="23044"/>
                  </a:lnTo>
                  <a:lnTo>
                    <a:pt x="911289" y="32970"/>
                  </a:lnTo>
                  <a:lnTo>
                    <a:pt x="866812" y="44585"/>
                  </a:lnTo>
                  <a:lnTo>
                    <a:pt x="823029" y="57854"/>
                  </a:lnTo>
                  <a:lnTo>
                    <a:pt x="779975" y="72741"/>
                  </a:lnTo>
                  <a:lnTo>
                    <a:pt x="737686" y="89212"/>
                  </a:lnTo>
                  <a:lnTo>
                    <a:pt x="696196" y="107229"/>
                  </a:lnTo>
                  <a:lnTo>
                    <a:pt x="655542" y="126758"/>
                  </a:lnTo>
                  <a:lnTo>
                    <a:pt x="615760" y="147762"/>
                  </a:lnTo>
                  <a:lnTo>
                    <a:pt x="576884" y="170207"/>
                  </a:lnTo>
                  <a:lnTo>
                    <a:pt x="538951" y="194057"/>
                  </a:lnTo>
                  <a:lnTo>
                    <a:pt x="501996" y="219276"/>
                  </a:lnTo>
                  <a:lnTo>
                    <a:pt x="466054" y="245829"/>
                  </a:lnTo>
                  <a:lnTo>
                    <a:pt x="431161" y="273680"/>
                  </a:lnTo>
                  <a:lnTo>
                    <a:pt x="397354" y="302794"/>
                  </a:lnTo>
                  <a:lnTo>
                    <a:pt x="364666" y="333134"/>
                  </a:lnTo>
                  <a:lnTo>
                    <a:pt x="333134" y="364666"/>
                  </a:lnTo>
                  <a:lnTo>
                    <a:pt x="302794" y="397354"/>
                  </a:lnTo>
                  <a:lnTo>
                    <a:pt x="273680" y="431161"/>
                  </a:lnTo>
                  <a:lnTo>
                    <a:pt x="245829" y="466054"/>
                  </a:lnTo>
                  <a:lnTo>
                    <a:pt x="219276" y="501996"/>
                  </a:lnTo>
                  <a:lnTo>
                    <a:pt x="194057" y="538951"/>
                  </a:lnTo>
                  <a:lnTo>
                    <a:pt x="170207" y="576884"/>
                  </a:lnTo>
                  <a:lnTo>
                    <a:pt x="147762" y="615760"/>
                  </a:lnTo>
                  <a:lnTo>
                    <a:pt x="126758" y="655542"/>
                  </a:lnTo>
                  <a:lnTo>
                    <a:pt x="107229" y="696196"/>
                  </a:lnTo>
                  <a:lnTo>
                    <a:pt x="89212" y="737686"/>
                  </a:lnTo>
                  <a:lnTo>
                    <a:pt x="72741" y="779975"/>
                  </a:lnTo>
                  <a:lnTo>
                    <a:pt x="57854" y="823029"/>
                  </a:lnTo>
                  <a:lnTo>
                    <a:pt x="44585" y="866812"/>
                  </a:lnTo>
                  <a:lnTo>
                    <a:pt x="32970" y="911289"/>
                  </a:lnTo>
                  <a:lnTo>
                    <a:pt x="23044" y="956423"/>
                  </a:lnTo>
                  <a:lnTo>
                    <a:pt x="14843" y="1002180"/>
                  </a:lnTo>
                  <a:lnTo>
                    <a:pt x="8402" y="1048523"/>
                  </a:lnTo>
                  <a:lnTo>
                    <a:pt x="3758" y="1095417"/>
                  </a:lnTo>
                  <a:lnTo>
                    <a:pt x="945" y="1142827"/>
                  </a:lnTo>
                  <a:lnTo>
                    <a:pt x="0" y="1190717"/>
                  </a:lnTo>
                  <a:lnTo>
                    <a:pt x="945" y="1238607"/>
                  </a:lnTo>
                  <a:lnTo>
                    <a:pt x="3758" y="1286017"/>
                  </a:lnTo>
                  <a:lnTo>
                    <a:pt x="8402" y="1332911"/>
                  </a:lnTo>
                  <a:lnTo>
                    <a:pt x="14843" y="1379255"/>
                  </a:lnTo>
                  <a:lnTo>
                    <a:pt x="23044" y="1425011"/>
                  </a:lnTo>
                  <a:lnTo>
                    <a:pt x="32970" y="1470146"/>
                  </a:lnTo>
                  <a:lnTo>
                    <a:pt x="44585" y="1514622"/>
                  </a:lnTo>
                  <a:lnTo>
                    <a:pt x="57854" y="1558405"/>
                  </a:lnTo>
                  <a:lnTo>
                    <a:pt x="72741" y="1601459"/>
                  </a:lnTo>
                  <a:lnTo>
                    <a:pt x="89212" y="1643749"/>
                  </a:lnTo>
                  <a:lnTo>
                    <a:pt x="107229" y="1685238"/>
                  </a:lnTo>
                  <a:lnTo>
                    <a:pt x="126758" y="1725892"/>
                  </a:lnTo>
                  <a:lnTo>
                    <a:pt x="147762" y="1765674"/>
                  </a:lnTo>
                  <a:lnTo>
                    <a:pt x="170207" y="1804550"/>
                  </a:lnTo>
                  <a:lnTo>
                    <a:pt x="194057" y="1842483"/>
                  </a:lnTo>
                  <a:lnTo>
                    <a:pt x="219276" y="1879439"/>
                  </a:lnTo>
                  <a:lnTo>
                    <a:pt x="245829" y="1915380"/>
                  </a:lnTo>
                  <a:lnTo>
                    <a:pt x="273680" y="1950273"/>
                  </a:lnTo>
                  <a:lnTo>
                    <a:pt x="302794" y="1984081"/>
                  </a:lnTo>
                  <a:lnTo>
                    <a:pt x="333134" y="2016768"/>
                  </a:lnTo>
                  <a:lnTo>
                    <a:pt x="364666" y="2048300"/>
                  </a:lnTo>
                  <a:lnTo>
                    <a:pt x="397354" y="2078641"/>
                  </a:lnTo>
                  <a:lnTo>
                    <a:pt x="431161" y="2107754"/>
                  </a:lnTo>
                  <a:lnTo>
                    <a:pt x="466054" y="2135605"/>
                  </a:lnTo>
                  <a:lnTo>
                    <a:pt x="501996" y="2162158"/>
                  </a:lnTo>
                  <a:lnTo>
                    <a:pt x="538951" y="2187377"/>
                  </a:lnTo>
                  <a:lnTo>
                    <a:pt x="576884" y="2211227"/>
                  </a:lnTo>
                  <a:lnTo>
                    <a:pt x="615760" y="2233672"/>
                  </a:lnTo>
                  <a:lnTo>
                    <a:pt x="655542" y="2254677"/>
                  </a:lnTo>
                  <a:lnTo>
                    <a:pt x="696196" y="2274206"/>
                  </a:lnTo>
                  <a:lnTo>
                    <a:pt x="737686" y="2292223"/>
                  </a:lnTo>
                  <a:lnTo>
                    <a:pt x="779975" y="2308693"/>
                  </a:lnTo>
                  <a:lnTo>
                    <a:pt x="823029" y="2323580"/>
                  </a:lnTo>
                  <a:lnTo>
                    <a:pt x="866812" y="2336849"/>
                  </a:lnTo>
                  <a:lnTo>
                    <a:pt x="911289" y="2348465"/>
                  </a:lnTo>
                  <a:lnTo>
                    <a:pt x="956423" y="2358391"/>
                  </a:lnTo>
                  <a:lnTo>
                    <a:pt x="1002180" y="2366592"/>
                  </a:lnTo>
                  <a:lnTo>
                    <a:pt x="1048523" y="2373032"/>
                  </a:lnTo>
                  <a:lnTo>
                    <a:pt x="1095417" y="2377677"/>
                  </a:lnTo>
                  <a:lnTo>
                    <a:pt x="1142827" y="2380489"/>
                  </a:lnTo>
                  <a:lnTo>
                    <a:pt x="1190717" y="2381435"/>
                  </a:lnTo>
                  <a:close/>
                </a:path>
              </a:pathLst>
            </a:custGeom>
            <a:noFill/>
            <a:ln cap="flat" cmpd="sng" w="63600">
              <a:solidFill>
                <a:srgbClr val="134F8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grpSp>
        <p:nvGrpSpPr>
          <p:cNvPr id="923" name="Google Shape;923;p95"/>
          <p:cNvGrpSpPr/>
          <p:nvPr/>
        </p:nvGrpSpPr>
        <p:grpSpPr>
          <a:xfrm>
            <a:off x="6257701" y="3517744"/>
            <a:ext cx="1444374" cy="1444374"/>
            <a:chOff x="10319428" y="5801029"/>
            <a:chExt cx="2381884" cy="2381884"/>
          </a:xfrm>
        </p:grpSpPr>
        <p:pic>
          <p:nvPicPr>
            <p:cNvPr id="924" name="Google Shape;924;p95"/>
            <p:cNvPicPr preferRelativeResize="0"/>
            <p:nvPr/>
          </p:nvPicPr>
          <p:blipFill rotWithShape="1">
            <a:blip r:embed="rId7">
              <a:alphaModFix/>
            </a:blip>
            <a:srcRect b="0" l="0" r="0" t="0"/>
            <a:stretch/>
          </p:blipFill>
          <p:spPr>
            <a:xfrm>
              <a:off x="10437588" y="5919191"/>
              <a:ext cx="2145111" cy="2145113"/>
            </a:xfrm>
            <a:prstGeom prst="rect">
              <a:avLst/>
            </a:prstGeom>
            <a:noFill/>
            <a:ln>
              <a:noFill/>
            </a:ln>
          </p:spPr>
        </p:pic>
        <p:sp>
          <p:nvSpPr>
            <p:cNvPr id="925" name="Google Shape;925;p95"/>
            <p:cNvSpPr/>
            <p:nvPr/>
          </p:nvSpPr>
          <p:spPr>
            <a:xfrm>
              <a:off x="10319428" y="5801029"/>
              <a:ext cx="2381884" cy="2381884"/>
            </a:xfrm>
            <a:custGeom>
              <a:rect b="b" l="l" r="r" t="t"/>
              <a:pathLst>
                <a:path extrusionOk="0" h="2381884" w="2381884">
                  <a:moveTo>
                    <a:pt x="1190717" y="2381435"/>
                  </a:moveTo>
                  <a:lnTo>
                    <a:pt x="1238607" y="2380489"/>
                  </a:lnTo>
                  <a:lnTo>
                    <a:pt x="1286017" y="2377677"/>
                  </a:lnTo>
                  <a:lnTo>
                    <a:pt x="1332911" y="2373032"/>
                  </a:lnTo>
                  <a:lnTo>
                    <a:pt x="1379255" y="2366592"/>
                  </a:lnTo>
                  <a:lnTo>
                    <a:pt x="1425011" y="2358391"/>
                  </a:lnTo>
                  <a:lnTo>
                    <a:pt x="1470146" y="2348465"/>
                  </a:lnTo>
                  <a:lnTo>
                    <a:pt x="1514622" y="2336849"/>
                  </a:lnTo>
                  <a:lnTo>
                    <a:pt x="1558405" y="2323580"/>
                  </a:lnTo>
                  <a:lnTo>
                    <a:pt x="1601459" y="2308693"/>
                  </a:lnTo>
                  <a:lnTo>
                    <a:pt x="1643749" y="2292223"/>
                  </a:lnTo>
                  <a:lnTo>
                    <a:pt x="1685238" y="2274206"/>
                  </a:lnTo>
                  <a:lnTo>
                    <a:pt x="1725892" y="2254677"/>
                  </a:lnTo>
                  <a:lnTo>
                    <a:pt x="1765674" y="2233672"/>
                  </a:lnTo>
                  <a:lnTo>
                    <a:pt x="1804550" y="2211227"/>
                  </a:lnTo>
                  <a:lnTo>
                    <a:pt x="1842483" y="2187377"/>
                  </a:lnTo>
                  <a:lnTo>
                    <a:pt x="1879439" y="2162158"/>
                  </a:lnTo>
                  <a:lnTo>
                    <a:pt x="1915380" y="2135605"/>
                  </a:lnTo>
                  <a:lnTo>
                    <a:pt x="1950273" y="2107754"/>
                  </a:lnTo>
                  <a:lnTo>
                    <a:pt x="1984081" y="2078641"/>
                  </a:lnTo>
                  <a:lnTo>
                    <a:pt x="2016768" y="2048300"/>
                  </a:lnTo>
                  <a:lnTo>
                    <a:pt x="2048300" y="2016768"/>
                  </a:lnTo>
                  <a:lnTo>
                    <a:pt x="2078641" y="1984081"/>
                  </a:lnTo>
                  <a:lnTo>
                    <a:pt x="2107754" y="1950273"/>
                  </a:lnTo>
                  <a:lnTo>
                    <a:pt x="2135605" y="1915380"/>
                  </a:lnTo>
                  <a:lnTo>
                    <a:pt x="2162158" y="1879439"/>
                  </a:lnTo>
                  <a:lnTo>
                    <a:pt x="2187377" y="1842483"/>
                  </a:lnTo>
                  <a:lnTo>
                    <a:pt x="2211227" y="1804550"/>
                  </a:lnTo>
                  <a:lnTo>
                    <a:pt x="2233672" y="1765674"/>
                  </a:lnTo>
                  <a:lnTo>
                    <a:pt x="2254677" y="1725892"/>
                  </a:lnTo>
                  <a:lnTo>
                    <a:pt x="2274206" y="1685238"/>
                  </a:lnTo>
                  <a:lnTo>
                    <a:pt x="2292223" y="1643749"/>
                  </a:lnTo>
                  <a:lnTo>
                    <a:pt x="2308693" y="1601459"/>
                  </a:lnTo>
                  <a:lnTo>
                    <a:pt x="2323580" y="1558405"/>
                  </a:lnTo>
                  <a:lnTo>
                    <a:pt x="2336849" y="1514622"/>
                  </a:lnTo>
                  <a:lnTo>
                    <a:pt x="2348465" y="1470146"/>
                  </a:lnTo>
                  <a:lnTo>
                    <a:pt x="2358391" y="1425011"/>
                  </a:lnTo>
                  <a:lnTo>
                    <a:pt x="2366592" y="1379255"/>
                  </a:lnTo>
                  <a:lnTo>
                    <a:pt x="2373032" y="1332911"/>
                  </a:lnTo>
                  <a:lnTo>
                    <a:pt x="2377677" y="1286017"/>
                  </a:lnTo>
                  <a:lnTo>
                    <a:pt x="2380489" y="1238607"/>
                  </a:lnTo>
                  <a:lnTo>
                    <a:pt x="2381435" y="1190717"/>
                  </a:lnTo>
                  <a:lnTo>
                    <a:pt x="2380489" y="1142827"/>
                  </a:lnTo>
                  <a:lnTo>
                    <a:pt x="2377677" y="1095417"/>
                  </a:lnTo>
                  <a:lnTo>
                    <a:pt x="2373032" y="1048523"/>
                  </a:lnTo>
                  <a:lnTo>
                    <a:pt x="2366592" y="1002180"/>
                  </a:lnTo>
                  <a:lnTo>
                    <a:pt x="2358391" y="956423"/>
                  </a:lnTo>
                  <a:lnTo>
                    <a:pt x="2348465" y="911289"/>
                  </a:lnTo>
                  <a:lnTo>
                    <a:pt x="2336849" y="866812"/>
                  </a:lnTo>
                  <a:lnTo>
                    <a:pt x="2323580" y="823029"/>
                  </a:lnTo>
                  <a:lnTo>
                    <a:pt x="2308693" y="779975"/>
                  </a:lnTo>
                  <a:lnTo>
                    <a:pt x="2292223" y="737686"/>
                  </a:lnTo>
                  <a:lnTo>
                    <a:pt x="2274206" y="696196"/>
                  </a:lnTo>
                  <a:lnTo>
                    <a:pt x="2254677" y="655542"/>
                  </a:lnTo>
                  <a:lnTo>
                    <a:pt x="2233672" y="615760"/>
                  </a:lnTo>
                  <a:lnTo>
                    <a:pt x="2211227" y="576884"/>
                  </a:lnTo>
                  <a:lnTo>
                    <a:pt x="2187377" y="538951"/>
                  </a:lnTo>
                  <a:lnTo>
                    <a:pt x="2162158" y="501996"/>
                  </a:lnTo>
                  <a:lnTo>
                    <a:pt x="2135605" y="466054"/>
                  </a:lnTo>
                  <a:lnTo>
                    <a:pt x="2107754" y="431161"/>
                  </a:lnTo>
                  <a:lnTo>
                    <a:pt x="2078641" y="397354"/>
                  </a:lnTo>
                  <a:lnTo>
                    <a:pt x="2048300" y="364666"/>
                  </a:lnTo>
                  <a:lnTo>
                    <a:pt x="2016768" y="333134"/>
                  </a:lnTo>
                  <a:lnTo>
                    <a:pt x="1984081" y="302794"/>
                  </a:lnTo>
                  <a:lnTo>
                    <a:pt x="1950273" y="273680"/>
                  </a:lnTo>
                  <a:lnTo>
                    <a:pt x="1915380" y="245829"/>
                  </a:lnTo>
                  <a:lnTo>
                    <a:pt x="1879439" y="219276"/>
                  </a:lnTo>
                  <a:lnTo>
                    <a:pt x="1842483" y="194057"/>
                  </a:lnTo>
                  <a:lnTo>
                    <a:pt x="1804550" y="170207"/>
                  </a:lnTo>
                  <a:lnTo>
                    <a:pt x="1765674" y="147762"/>
                  </a:lnTo>
                  <a:lnTo>
                    <a:pt x="1725892" y="126758"/>
                  </a:lnTo>
                  <a:lnTo>
                    <a:pt x="1685238" y="107229"/>
                  </a:lnTo>
                  <a:lnTo>
                    <a:pt x="1643749" y="89212"/>
                  </a:lnTo>
                  <a:lnTo>
                    <a:pt x="1601459" y="72741"/>
                  </a:lnTo>
                  <a:lnTo>
                    <a:pt x="1558405" y="57854"/>
                  </a:lnTo>
                  <a:lnTo>
                    <a:pt x="1514622" y="44585"/>
                  </a:lnTo>
                  <a:lnTo>
                    <a:pt x="1470146" y="32970"/>
                  </a:lnTo>
                  <a:lnTo>
                    <a:pt x="1425011" y="23044"/>
                  </a:lnTo>
                  <a:lnTo>
                    <a:pt x="1379255" y="14843"/>
                  </a:lnTo>
                  <a:lnTo>
                    <a:pt x="1332911" y="8402"/>
                  </a:lnTo>
                  <a:lnTo>
                    <a:pt x="1286017" y="3758"/>
                  </a:lnTo>
                  <a:lnTo>
                    <a:pt x="1238607" y="945"/>
                  </a:lnTo>
                  <a:lnTo>
                    <a:pt x="1190717" y="0"/>
                  </a:lnTo>
                  <a:lnTo>
                    <a:pt x="1142827" y="945"/>
                  </a:lnTo>
                  <a:lnTo>
                    <a:pt x="1095417" y="3758"/>
                  </a:lnTo>
                  <a:lnTo>
                    <a:pt x="1048523" y="8402"/>
                  </a:lnTo>
                  <a:lnTo>
                    <a:pt x="1002180" y="14843"/>
                  </a:lnTo>
                  <a:lnTo>
                    <a:pt x="956423" y="23044"/>
                  </a:lnTo>
                  <a:lnTo>
                    <a:pt x="911289" y="32970"/>
                  </a:lnTo>
                  <a:lnTo>
                    <a:pt x="866812" y="44585"/>
                  </a:lnTo>
                  <a:lnTo>
                    <a:pt x="823029" y="57854"/>
                  </a:lnTo>
                  <a:lnTo>
                    <a:pt x="779975" y="72741"/>
                  </a:lnTo>
                  <a:lnTo>
                    <a:pt x="737686" y="89212"/>
                  </a:lnTo>
                  <a:lnTo>
                    <a:pt x="696196" y="107229"/>
                  </a:lnTo>
                  <a:lnTo>
                    <a:pt x="655542" y="126758"/>
                  </a:lnTo>
                  <a:lnTo>
                    <a:pt x="615760" y="147762"/>
                  </a:lnTo>
                  <a:lnTo>
                    <a:pt x="576884" y="170207"/>
                  </a:lnTo>
                  <a:lnTo>
                    <a:pt x="538951" y="194057"/>
                  </a:lnTo>
                  <a:lnTo>
                    <a:pt x="501996" y="219276"/>
                  </a:lnTo>
                  <a:lnTo>
                    <a:pt x="466054" y="245829"/>
                  </a:lnTo>
                  <a:lnTo>
                    <a:pt x="431161" y="273680"/>
                  </a:lnTo>
                  <a:lnTo>
                    <a:pt x="397354" y="302794"/>
                  </a:lnTo>
                  <a:lnTo>
                    <a:pt x="364666" y="333134"/>
                  </a:lnTo>
                  <a:lnTo>
                    <a:pt x="333134" y="364666"/>
                  </a:lnTo>
                  <a:lnTo>
                    <a:pt x="302794" y="397354"/>
                  </a:lnTo>
                  <a:lnTo>
                    <a:pt x="273680" y="431161"/>
                  </a:lnTo>
                  <a:lnTo>
                    <a:pt x="245829" y="466054"/>
                  </a:lnTo>
                  <a:lnTo>
                    <a:pt x="219276" y="501996"/>
                  </a:lnTo>
                  <a:lnTo>
                    <a:pt x="194057" y="538951"/>
                  </a:lnTo>
                  <a:lnTo>
                    <a:pt x="170207" y="576884"/>
                  </a:lnTo>
                  <a:lnTo>
                    <a:pt x="147762" y="615760"/>
                  </a:lnTo>
                  <a:lnTo>
                    <a:pt x="126758" y="655542"/>
                  </a:lnTo>
                  <a:lnTo>
                    <a:pt x="107229" y="696196"/>
                  </a:lnTo>
                  <a:lnTo>
                    <a:pt x="89212" y="737686"/>
                  </a:lnTo>
                  <a:lnTo>
                    <a:pt x="72741" y="779975"/>
                  </a:lnTo>
                  <a:lnTo>
                    <a:pt x="57854" y="823029"/>
                  </a:lnTo>
                  <a:lnTo>
                    <a:pt x="44585" y="866812"/>
                  </a:lnTo>
                  <a:lnTo>
                    <a:pt x="32970" y="911289"/>
                  </a:lnTo>
                  <a:lnTo>
                    <a:pt x="23044" y="956423"/>
                  </a:lnTo>
                  <a:lnTo>
                    <a:pt x="14843" y="1002180"/>
                  </a:lnTo>
                  <a:lnTo>
                    <a:pt x="8402" y="1048523"/>
                  </a:lnTo>
                  <a:lnTo>
                    <a:pt x="3758" y="1095417"/>
                  </a:lnTo>
                  <a:lnTo>
                    <a:pt x="945" y="1142827"/>
                  </a:lnTo>
                  <a:lnTo>
                    <a:pt x="0" y="1190717"/>
                  </a:lnTo>
                  <a:lnTo>
                    <a:pt x="945" y="1238607"/>
                  </a:lnTo>
                  <a:lnTo>
                    <a:pt x="3758" y="1286017"/>
                  </a:lnTo>
                  <a:lnTo>
                    <a:pt x="8402" y="1332911"/>
                  </a:lnTo>
                  <a:lnTo>
                    <a:pt x="14843" y="1379255"/>
                  </a:lnTo>
                  <a:lnTo>
                    <a:pt x="23044" y="1425011"/>
                  </a:lnTo>
                  <a:lnTo>
                    <a:pt x="32970" y="1470146"/>
                  </a:lnTo>
                  <a:lnTo>
                    <a:pt x="44585" y="1514622"/>
                  </a:lnTo>
                  <a:lnTo>
                    <a:pt x="57854" y="1558405"/>
                  </a:lnTo>
                  <a:lnTo>
                    <a:pt x="72741" y="1601459"/>
                  </a:lnTo>
                  <a:lnTo>
                    <a:pt x="89212" y="1643749"/>
                  </a:lnTo>
                  <a:lnTo>
                    <a:pt x="107229" y="1685238"/>
                  </a:lnTo>
                  <a:lnTo>
                    <a:pt x="126758" y="1725892"/>
                  </a:lnTo>
                  <a:lnTo>
                    <a:pt x="147762" y="1765674"/>
                  </a:lnTo>
                  <a:lnTo>
                    <a:pt x="170207" y="1804550"/>
                  </a:lnTo>
                  <a:lnTo>
                    <a:pt x="194057" y="1842483"/>
                  </a:lnTo>
                  <a:lnTo>
                    <a:pt x="219276" y="1879439"/>
                  </a:lnTo>
                  <a:lnTo>
                    <a:pt x="245829" y="1915380"/>
                  </a:lnTo>
                  <a:lnTo>
                    <a:pt x="273680" y="1950273"/>
                  </a:lnTo>
                  <a:lnTo>
                    <a:pt x="302794" y="1984081"/>
                  </a:lnTo>
                  <a:lnTo>
                    <a:pt x="333134" y="2016768"/>
                  </a:lnTo>
                  <a:lnTo>
                    <a:pt x="364666" y="2048300"/>
                  </a:lnTo>
                  <a:lnTo>
                    <a:pt x="397354" y="2078641"/>
                  </a:lnTo>
                  <a:lnTo>
                    <a:pt x="431161" y="2107754"/>
                  </a:lnTo>
                  <a:lnTo>
                    <a:pt x="466054" y="2135605"/>
                  </a:lnTo>
                  <a:lnTo>
                    <a:pt x="501996" y="2162158"/>
                  </a:lnTo>
                  <a:lnTo>
                    <a:pt x="538951" y="2187377"/>
                  </a:lnTo>
                  <a:lnTo>
                    <a:pt x="576884" y="2211227"/>
                  </a:lnTo>
                  <a:lnTo>
                    <a:pt x="615760" y="2233672"/>
                  </a:lnTo>
                  <a:lnTo>
                    <a:pt x="655542" y="2254677"/>
                  </a:lnTo>
                  <a:lnTo>
                    <a:pt x="696196" y="2274206"/>
                  </a:lnTo>
                  <a:lnTo>
                    <a:pt x="737686" y="2292223"/>
                  </a:lnTo>
                  <a:lnTo>
                    <a:pt x="779975" y="2308693"/>
                  </a:lnTo>
                  <a:lnTo>
                    <a:pt x="823029" y="2323580"/>
                  </a:lnTo>
                  <a:lnTo>
                    <a:pt x="866812" y="2336849"/>
                  </a:lnTo>
                  <a:lnTo>
                    <a:pt x="911289" y="2348465"/>
                  </a:lnTo>
                  <a:lnTo>
                    <a:pt x="956423" y="2358391"/>
                  </a:lnTo>
                  <a:lnTo>
                    <a:pt x="1002180" y="2366592"/>
                  </a:lnTo>
                  <a:lnTo>
                    <a:pt x="1048523" y="2373032"/>
                  </a:lnTo>
                  <a:lnTo>
                    <a:pt x="1095417" y="2377677"/>
                  </a:lnTo>
                  <a:lnTo>
                    <a:pt x="1142827" y="2380489"/>
                  </a:lnTo>
                  <a:lnTo>
                    <a:pt x="1190717" y="2381435"/>
                  </a:lnTo>
                  <a:close/>
                </a:path>
              </a:pathLst>
            </a:custGeom>
            <a:noFill/>
            <a:ln cap="flat" cmpd="sng" w="63600">
              <a:solidFill>
                <a:srgbClr val="134F8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grpSp>
        <p:nvGrpSpPr>
          <p:cNvPr id="926" name="Google Shape;926;p95"/>
          <p:cNvGrpSpPr/>
          <p:nvPr/>
        </p:nvGrpSpPr>
        <p:grpSpPr>
          <a:xfrm>
            <a:off x="9876031" y="3517744"/>
            <a:ext cx="1444374" cy="1444374"/>
            <a:chOff x="16286330" y="5801029"/>
            <a:chExt cx="2381884" cy="2381884"/>
          </a:xfrm>
        </p:grpSpPr>
        <p:pic>
          <p:nvPicPr>
            <p:cNvPr id="927" name="Google Shape;927;p95"/>
            <p:cNvPicPr preferRelativeResize="0"/>
            <p:nvPr/>
          </p:nvPicPr>
          <p:blipFill rotWithShape="1">
            <a:blip r:embed="rId8">
              <a:alphaModFix/>
            </a:blip>
            <a:srcRect b="0" l="0" r="0" t="0"/>
            <a:stretch/>
          </p:blipFill>
          <p:spPr>
            <a:xfrm>
              <a:off x="16404493" y="5919191"/>
              <a:ext cx="2145108" cy="2145113"/>
            </a:xfrm>
            <a:prstGeom prst="rect">
              <a:avLst/>
            </a:prstGeom>
            <a:noFill/>
            <a:ln>
              <a:noFill/>
            </a:ln>
          </p:spPr>
        </p:pic>
        <p:sp>
          <p:nvSpPr>
            <p:cNvPr id="928" name="Google Shape;928;p95"/>
            <p:cNvSpPr/>
            <p:nvPr/>
          </p:nvSpPr>
          <p:spPr>
            <a:xfrm>
              <a:off x="16286330" y="5801029"/>
              <a:ext cx="2381884" cy="2381884"/>
            </a:xfrm>
            <a:custGeom>
              <a:rect b="b" l="l" r="r" t="t"/>
              <a:pathLst>
                <a:path extrusionOk="0" h="2381884" w="2381884">
                  <a:moveTo>
                    <a:pt x="1190717" y="2381435"/>
                  </a:moveTo>
                  <a:lnTo>
                    <a:pt x="1238607" y="2380489"/>
                  </a:lnTo>
                  <a:lnTo>
                    <a:pt x="1286017" y="2377677"/>
                  </a:lnTo>
                  <a:lnTo>
                    <a:pt x="1332911" y="2373032"/>
                  </a:lnTo>
                  <a:lnTo>
                    <a:pt x="1379255" y="2366592"/>
                  </a:lnTo>
                  <a:lnTo>
                    <a:pt x="1425011" y="2358391"/>
                  </a:lnTo>
                  <a:lnTo>
                    <a:pt x="1470146" y="2348465"/>
                  </a:lnTo>
                  <a:lnTo>
                    <a:pt x="1514622" y="2336849"/>
                  </a:lnTo>
                  <a:lnTo>
                    <a:pt x="1558405" y="2323580"/>
                  </a:lnTo>
                  <a:lnTo>
                    <a:pt x="1601459" y="2308693"/>
                  </a:lnTo>
                  <a:lnTo>
                    <a:pt x="1643749" y="2292223"/>
                  </a:lnTo>
                  <a:lnTo>
                    <a:pt x="1685238" y="2274206"/>
                  </a:lnTo>
                  <a:lnTo>
                    <a:pt x="1725892" y="2254677"/>
                  </a:lnTo>
                  <a:lnTo>
                    <a:pt x="1765674" y="2233672"/>
                  </a:lnTo>
                  <a:lnTo>
                    <a:pt x="1804550" y="2211227"/>
                  </a:lnTo>
                  <a:lnTo>
                    <a:pt x="1842483" y="2187377"/>
                  </a:lnTo>
                  <a:lnTo>
                    <a:pt x="1879439" y="2162158"/>
                  </a:lnTo>
                  <a:lnTo>
                    <a:pt x="1915380" y="2135605"/>
                  </a:lnTo>
                  <a:lnTo>
                    <a:pt x="1950273" y="2107754"/>
                  </a:lnTo>
                  <a:lnTo>
                    <a:pt x="1984081" y="2078641"/>
                  </a:lnTo>
                  <a:lnTo>
                    <a:pt x="2016768" y="2048300"/>
                  </a:lnTo>
                  <a:lnTo>
                    <a:pt x="2048300" y="2016768"/>
                  </a:lnTo>
                  <a:lnTo>
                    <a:pt x="2078641" y="1984081"/>
                  </a:lnTo>
                  <a:lnTo>
                    <a:pt x="2107754" y="1950273"/>
                  </a:lnTo>
                  <a:lnTo>
                    <a:pt x="2135605" y="1915380"/>
                  </a:lnTo>
                  <a:lnTo>
                    <a:pt x="2162158" y="1879439"/>
                  </a:lnTo>
                  <a:lnTo>
                    <a:pt x="2187377" y="1842483"/>
                  </a:lnTo>
                  <a:lnTo>
                    <a:pt x="2211227" y="1804550"/>
                  </a:lnTo>
                  <a:lnTo>
                    <a:pt x="2233672" y="1765674"/>
                  </a:lnTo>
                  <a:lnTo>
                    <a:pt x="2254677" y="1725892"/>
                  </a:lnTo>
                  <a:lnTo>
                    <a:pt x="2274206" y="1685238"/>
                  </a:lnTo>
                  <a:lnTo>
                    <a:pt x="2292223" y="1643749"/>
                  </a:lnTo>
                  <a:lnTo>
                    <a:pt x="2308693" y="1601459"/>
                  </a:lnTo>
                  <a:lnTo>
                    <a:pt x="2323580" y="1558405"/>
                  </a:lnTo>
                  <a:lnTo>
                    <a:pt x="2336849" y="1514622"/>
                  </a:lnTo>
                  <a:lnTo>
                    <a:pt x="2348465" y="1470146"/>
                  </a:lnTo>
                  <a:lnTo>
                    <a:pt x="2358391" y="1425011"/>
                  </a:lnTo>
                  <a:lnTo>
                    <a:pt x="2366592" y="1379255"/>
                  </a:lnTo>
                  <a:lnTo>
                    <a:pt x="2373032" y="1332911"/>
                  </a:lnTo>
                  <a:lnTo>
                    <a:pt x="2377677" y="1286017"/>
                  </a:lnTo>
                  <a:lnTo>
                    <a:pt x="2380489" y="1238607"/>
                  </a:lnTo>
                  <a:lnTo>
                    <a:pt x="2381435" y="1190717"/>
                  </a:lnTo>
                  <a:lnTo>
                    <a:pt x="2380489" y="1142827"/>
                  </a:lnTo>
                  <a:lnTo>
                    <a:pt x="2377677" y="1095417"/>
                  </a:lnTo>
                  <a:lnTo>
                    <a:pt x="2373032" y="1048523"/>
                  </a:lnTo>
                  <a:lnTo>
                    <a:pt x="2366592" y="1002180"/>
                  </a:lnTo>
                  <a:lnTo>
                    <a:pt x="2358391" y="956423"/>
                  </a:lnTo>
                  <a:lnTo>
                    <a:pt x="2348465" y="911289"/>
                  </a:lnTo>
                  <a:lnTo>
                    <a:pt x="2336849" y="866812"/>
                  </a:lnTo>
                  <a:lnTo>
                    <a:pt x="2323580" y="823029"/>
                  </a:lnTo>
                  <a:lnTo>
                    <a:pt x="2308693" y="779975"/>
                  </a:lnTo>
                  <a:lnTo>
                    <a:pt x="2292223" y="737686"/>
                  </a:lnTo>
                  <a:lnTo>
                    <a:pt x="2274206" y="696196"/>
                  </a:lnTo>
                  <a:lnTo>
                    <a:pt x="2254677" y="655542"/>
                  </a:lnTo>
                  <a:lnTo>
                    <a:pt x="2233672" y="615760"/>
                  </a:lnTo>
                  <a:lnTo>
                    <a:pt x="2211227" y="576884"/>
                  </a:lnTo>
                  <a:lnTo>
                    <a:pt x="2187377" y="538951"/>
                  </a:lnTo>
                  <a:lnTo>
                    <a:pt x="2162158" y="501996"/>
                  </a:lnTo>
                  <a:lnTo>
                    <a:pt x="2135605" y="466054"/>
                  </a:lnTo>
                  <a:lnTo>
                    <a:pt x="2107754" y="431161"/>
                  </a:lnTo>
                  <a:lnTo>
                    <a:pt x="2078641" y="397354"/>
                  </a:lnTo>
                  <a:lnTo>
                    <a:pt x="2048300" y="364666"/>
                  </a:lnTo>
                  <a:lnTo>
                    <a:pt x="2016768" y="333134"/>
                  </a:lnTo>
                  <a:lnTo>
                    <a:pt x="1984081" y="302794"/>
                  </a:lnTo>
                  <a:lnTo>
                    <a:pt x="1950273" y="273680"/>
                  </a:lnTo>
                  <a:lnTo>
                    <a:pt x="1915380" y="245829"/>
                  </a:lnTo>
                  <a:lnTo>
                    <a:pt x="1879439" y="219276"/>
                  </a:lnTo>
                  <a:lnTo>
                    <a:pt x="1842483" y="194057"/>
                  </a:lnTo>
                  <a:lnTo>
                    <a:pt x="1804550" y="170207"/>
                  </a:lnTo>
                  <a:lnTo>
                    <a:pt x="1765674" y="147762"/>
                  </a:lnTo>
                  <a:lnTo>
                    <a:pt x="1725892" y="126758"/>
                  </a:lnTo>
                  <a:lnTo>
                    <a:pt x="1685238" y="107229"/>
                  </a:lnTo>
                  <a:lnTo>
                    <a:pt x="1643749" y="89212"/>
                  </a:lnTo>
                  <a:lnTo>
                    <a:pt x="1601459" y="72741"/>
                  </a:lnTo>
                  <a:lnTo>
                    <a:pt x="1558405" y="57854"/>
                  </a:lnTo>
                  <a:lnTo>
                    <a:pt x="1514622" y="44585"/>
                  </a:lnTo>
                  <a:lnTo>
                    <a:pt x="1470146" y="32970"/>
                  </a:lnTo>
                  <a:lnTo>
                    <a:pt x="1425011" y="23044"/>
                  </a:lnTo>
                  <a:lnTo>
                    <a:pt x="1379255" y="14843"/>
                  </a:lnTo>
                  <a:lnTo>
                    <a:pt x="1332911" y="8402"/>
                  </a:lnTo>
                  <a:lnTo>
                    <a:pt x="1286017" y="3758"/>
                  </a:lnTo>
                  <a:lnTo>
                    <a:pt x="1238607" y="945"/>
                  </a:lnTo>
                  <a:lnTo>
                    <a:pt x="1190717" y="0"/>
                  </a:lnTo>
                  <a:lnTo>
                    <a:pt x="1142827" y="945"/>
                  </a:lnTo>
                  <a:lnTo>
                    <a:pt x="1095417" y="3758"/>
                  </a:lnTo>
                  <a:lnTo>
                    <a:pt x="1048523" y="8402"/>
                  </a:lnTo>
                  <a:lnTo>
                    <a:pt x="1002180" y="14843"/>
                  </a:lnTo>
                  <a:lnTo>
                    <a:pt x="956423" y="23044"/>
                  </a:lnTo>
                  <a:lnTo>
                    <a:pt x="911289" y="32970"/>
                  </a:lnTo>
                  <a:lnTo>
                    <a:pt x="866812" y="44585"/>
                  </a:lnTo>
                  <a:lnTo>
                    <a:pt x="823029" y="57854"/>
                  </a:lnTo>
                  <a:lnTo>
                    <a:pt x="779975" y="72741"/>
                  </a:lnTo>
                  <a:lnTo>
                    <a:pt x="737686" y="89212"/>
                  </a:lnTo>
                  <a:lnTo>
                    <a:pt x="696196" y="107229"/>
                  </a:lnTo>
                  <a:lnTo>
                    <a:pt x="655542" y="126758"/>
                  </a:lnTo>
                  <a:lnTo>
                    <a:pt x="615760" y="147762"/>
                  </a:lnTo>
                  <a:lnTo>
                    <a:pt x="576884" y="170207"/>
                  </a:lnTo>
                  <a:lnTo>
                    <a:pt x="538951" y="194057"/>
                  </a:lnTo>
                  <a:lnTo>
                    <a:pt x="501996" y="219276"/>
                  </a:lnTo>
                  <a:lnTo>
                    <a:pt x="466054" y="245829"/>
                  </a:lnTo>
                  <a:lnTo>
                    <a:pt x="431161" y="273680"/>
                  </a:lnTo>
                  <a:lnTo>
                    <a:pt x="397354" y="302794"/>
                  </a:lnTo>
                  <a:lnTo>
                    <a:pt x="364666" y="333134"/>
                  </a:lnTo>
                  <a:lnTo>
                    <a:pt x="333134" y="364666"/>
                  </a:lnTo>
                  <a:lnTo>
                    <a:pt x="302794" y="397354"/>
                  </a:lnTo>
                  <a:lnTo>
                    <a:pt x="273680" y="431161"/>
                  </a:lnTo>
                  <a:lnTo>
                    <a:pt x="245829" y="466054"/>
                  </a:lnTo>
                  <a:lnTo>
                    <a:pt x="219276" y="501996"/>
                  </a:lnTo>
                  <a:lnTo>
                    <a:pt x="194057" y="538951"/>
                  </a:lnTo>
                  <a:lnTo>
                    <a:pt x="170207" y="576884"/>
                  </a:lnTo>
                  <a:lnTo>
                    <a:pt x="147762" y="615760"/>
                  </a:lnTo>
                  <a:lnTo>
                    <a:pt x="126758" y="655542"/>
                  </a:lnTo>
                  <a:lnTo>
                    <a:pt x="107229" y="696196"/>
                  </a:lnTo>
                  <a:lnTo>
                    <a:pt x="89212" y="737686"/>
                  </a:lnTo>
                  <a:lnTo>
                    <a:pt x="72741" y="779975"/>
                  </a:lnTo>
                  <a:lnTo>
                    <a:pt x="57854" y="823029"/>
                  </a:lnTo>
                  <a:lnTo>
                    <a:pt x="44585" y="866812"/>
                  </a:lnTo>
                  <a:lnTo>
                    <a:pt x="32970" y="911289"/>
                  </a:lnTo>
                  <a:lnTo>
                    <a:pt x="23044" y="956423"/>
                  </a:lnTo>
                  <a:lnTo>
                    <a:pt x="14843" y="1002180"/>
                  </a:lnTo>
                  <a:lnTo>
                    <a:pt x="8402" y="1048523"/>
                  </a:lnTo>
                  <a:lnTo>
                    <a:pt x="3758" y="1095417"/>
                  </a:lnTo>
                  <a:lnTo>
                    <a:pt x="945" y="1142827"/>
                  </a:lnTo>
                  <a:lnTo>
                    <a:pt x="0" y="1190717"/>
                  </a:lnTo>
                  <a:lnTo>
                    <a:pt x="945" y="1238607"/>
                  </a:lnTo>
                  <a:lnTo>
                    <a:pt x="3758" y="1286017"/>
                  </a:lnTo>
                  <a:lnTo>
                    <a:pt x="8402" y="1332911"/>
                  </a:lnTo>
                  <a:lnTo>
                    <a:pt x="14843" y="1379255"/>
                  </a:lnTo>
                  <a:lnTo>
                    <a:pt x="23044" y="1425011"/>
                  </a:lnTo>
                  <a:lnTo>
                    <a:pt x="32970" y="1470146"/>
                  </a:lnTo>
                  <a:lnTo>
                    <a:pt x="44585" y="1514622"/>
                  </a:lnTo>
                  <a:lnTo>
                    <a:pt x="57854" y="1558405"/>
                  </a:lnTo>
                  <a:lnTo>
                    <a:pt x="72741" y="1601459"/>
                  </a:lnTo>
                  <a:lnTo>
                    <a:pt x="89212" y="1643749"/>
                  </a:lnTo>
                  <a:lnTo>
                    <a:pt x="107229" y="1685238"/>
                  </a:lnTo>
                  <a:lnTo>
                    <a:pt x="126758" y="1725892"/>
                  </a:lnTo>
                  <a:lnTo>
                    <a:pt x="147762" y="1765674"/>
                  </a:lnTo>
                  <a:lnTo>
                    <a:pt x="170207" y="1804550"/>
                  </a:lnTo>
                  <a:lnTo>
                    <a:pt x="194057" y="1842483"/>
                  </a:lnTo>
                  <a:lnTo>
                    <a:pt x="219276" y="1879439"/>
                  </a:lnTo>
                  <a:lnTo>
                    <a:pt x="245829" y="1915380"/>
                  </a:lnTo>
                  <a:lnTo>
                    <a:pt x="273680" y="1950273"/>
                  </a:lnTo>
                  <a:lnTo>
                    <a:pt x="302794" y="1984081"/>
                  </a:lnTo>
                  <a:lnTo>
                    <a:pt x="333134" y="2016768"/>
                  </a:lnTo>
                  <a:lnTo>
                    <a:pt x="364666" y="2048300"/>
                  </a:lnTo>
                  <a:lnTo>
                    <a:pt x="397354" y="2078641"/>
                  </a:lnTo>
                  <a:lnTo>
                    <a:pt x="431161" y="2107754"/>
                  </a:lnTo>
                  <a:lnTo>
                    <a:pt x="466054" y="2135605"/>
                  </a:lnTo>
                  <a:lnTo>
                    <a:pt x="501996" y="2162158"/>
                  </a:lnTo>
                  <a:lnTo>
                    <a:pt x="538951" y="2187377"/>
                  </a:lnTo>
                  <a:lnTo>
                    <a:pt x="576884" y="2211227"/>
                  </a:lnTo>
                  <a:lnTo>
                    <a:pt x="615760" y="2233672"/>
                  </a:lnTo>
                  <a:lnTo>
                    <a:pt x="655542" y="2254677"/>
                  </a:lnTo>
                  <a:lnTo>
                    <a:pt x="696196" y="2274206"/>
                  </a:lnTo>
                  <a:lnTo>
                    <a:pt x="737686" y="2292223"/>
                  </a:lnTo>
                  <a:lnTo>
                    <a:pt x="779975" y="2308693"/>
                  </a:lnTo>
                  <a:lnTo>
                    <a:pt x="823029" y="2323580"/>
                  </a:lnTo>
                  <a:lnTo>
                    <a:pt x="866812" y="2336849"/>
                  </a:lnTo>
                  <a:lnTo>
                    <a:pt x="911289" y="2348465"/>
                  </a:lnTo>
                  <a:lnTo>
                    <a:pt x="956423" y="2358391"/>
                  </a:lnTo>
                  <a:lnTo>
                    <a:pt x="1002180" y="2366592"/>
                  </a:lnTo>
                  <a:lnTo>
                    <a:pt x="1048523" y="2373032"/>
                  </a:lnTo>
                  <a:lnTo>
                    <a:pt x="1095417" y="2377677"/>
                  </a:lnTo>
                  <a:lnTo>
                    <a:pt x="1142827" y="2380489"/>
                  </a:lnTo>
                  <a:lnTo>
                    <a:pt x="1190717" y="2381435"/>
                  </a:lnTo>
                  <a:close/>
                </a:path>
              </a:pathLst>
            </a:custGeom>
            <a:noFill/>
            <a:ln cap="flat" cmpd="sng" w="63600">
              <a:solidFill>
                <a:srgbClr val="134F8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sp>
        <p:nvSpPr>
          <p:cNvPr id="929" name="Google Shape;929;p95"/>
          <p:cNvSpPr txBox="1"/>
          <p:nvPr/>
        </p:nvSpPr>
        <p:spPr>
          <a:xfrm>
            <a:off x="799333" y="2986941"/>
            <a:ext cx="1568400" cy="471000"/>
          </a:xfrm>
          <a:prstGeom prst="rect">
            <a:avLst/>
          </a:prstGeom>
          <a:noFill/>
          <a:ln>
            <a:noFill/>
          </a:ln>
        </p:spPr>
        <p:txBody>
          <a:bodyPr anchorCtr="0" anchor="t" bIns="0" lIns="0" spcFirstLastPara="1" rIns="0" wrap="square" tIns="9225">
            <a:spAutoFit/>
          </a:bodyPr>
          <a:lstStyle/>
          <a:p>
            <a:pPr indent="0" lvl="0" marL="0" rtl="0" algn="ctr">
              <a:lnSpc>
                <a:spcPct val="100000"/>
              </a:lnSpc>
              <a:spcBef>
                <a:spcPts val="0"/>
              </a:spcBef>
              <a:spcAft>
                <a:spcPts val="0"/>
              </a:spcAft>
              <a:buNone/>
            </a:pPr>
            <a:r>
              <a:rPr b="1" lang="en-NA" sz="1500">
                <a:solidFill>
                  <a:srgbClr val="231F20"/>
                </a:solidFill>
                <a:latin typeface="Montserrat"/>
                <a:ea typeface="Montserrat"/>
                <a:cs typeface="Montserrat"/>
                <a:sym typeface="Montserrat"/>
              </a:rPr>
              <a:t>Lewis Hamilton</a:t>
            </a:r>
            <a:endParaRPr sz="1500">
              <a:latin typeface="Montserrat"/>
              <a:ea typeface="Montserrat"/>
              <a:cs typeface="Montserrat"/>
              <a:sym typeface="Montserrat"/>
            </a:endParaRPr>
          </a:p>
          <a:p>
            <a:pPr indent="0" lvl="0" marL="0" rtl="0" algn="ctr">
              <a:lnSpc>
                <a:spcPct val="100000"/>
              </a:lnSpc>
              <a:spcBef>
                <a:spcPts val="0"/>
              </a:spcBef>
              <a:spcAft>
                <a:spcPts val="0"/>
              </a:spcAft>
              <a:buNone/>
            </a:pPr>
            <a:r>
              <a:rPr lang="en-NA" sz="1500">
                <a:solidFill>
                  <a:srgbClr val="231F20"/>
                </a:solidFill>
                <a:latin typeface="Montserrat"/>
                <a:ea typeface="Montserrat"/>
                <a:cs typeface="Montserrat"/>
                <a:sym typeface="Montserrat"/>
              </a:rPr>
              <a:t>2022</a:t>
            </a:r>
            <a:endParaRPr sz="1500">
              <a:latin typeface="Montserrat"/>
              <a:ea typeface="Montserrat"/>
              <a:cs typeface="Montserrat"/>
              <a:sym typeface="Montserrat"/>
            </a:endParaRPr>
          </a:p>
        </p:txBody>
      </p:sp>
      <p:sp>
        <p:nvSpPr>
          <p:cNvPr id="930" name="Google Shape;930;p95"/>
          <p:cNvSpPr txBox="1"/>
          <p:nvPr/>
        </p:nvSpPr>
        <p:spPr>
          <a:xfrm>
            <a:off x="4115692" y="2986941"/>
            <a:ext cx="2126100" cy="471000"/>
          </a:xfrm>
          <a:prstGeom prst="rect">
            <a:avLst/>
          </a:prstGeom>
          <a:noFill/>
          <a:ln>
            <a:noFill/>
          </a:ln>
        </p:spPr>
        <p:txBody>
          <a:bodyPr anchorCtr="0" anchor="t" bIns="0" lIns="0" spcFirstLastPara="1" rIns="0" wrap="square" tIns="9225">
            <a:spAutoFit/>
          </a:bodyPr>
          <a:lstStyle/>
          <a:p>
            <a:pPr indent="0" lvl="0" marL="0" rtl="0" algn="ctr">
              <a:lnSpc>
                <a:spcPct val="100000"/>
              </a:lnSpc>
              <a:spcBef>
                <a:spcPts val="0"/>
              </a:spcBef>
              <a:spcAft>
                <a:spcPts val="0"/>
              </a:spcAft>
              <a:buNone/>
            </a:pPr>
            <a:r>
              <a:rPr b="1" lang="en-NA" sz="1500">
                <a:solidFill>
                  <a:srgbClr val="231F20"/>
                </a:solidFill>
                <a:latin typeface="Montserrat"/>
                <a:ea typeface="Montserrat"/>
                <a:cs typeface="Montserrat"/>
                <a:sym typeface="Montserrat"/>
              </a:rPr>
              <a:t>Robert Lewandowski</a:t>
            </a:r>
            <a:endParaRPr sz="1500">
              <a:latin typeface="Montserrat"/>
              <a:ea typeface="Montserrat"/>
              <a:cs typeface="Montserrat"/>
              <a:sym typeface="Montserrat"/>
            </a:endParaRPr>
          </a:p>
          <a:p>
            <a:pPr indent="0" lvl="0" marL="0" rtl="0" algn="ctr">
              <a:lnSpc>
                <a:spcPct val="100000"/>
              </a:lnSpc>
              <a:spcBef>
                <a:spcPts val="0"/>
              </a:spcBef>
              <a:spcAft>
                <a:spcPts val="0"/>
              </a:spcAft>
              <a:buNone/>
            </a:pPr>
            <a:r>
              <a:rPr lang="en-NA" sz="1500">
                <a:solidFill>
                  <a:srgbClr val="231F20"/>
                </a:solidFill>
                <a:latin typeface="Montserrat"/>
                <a:ea typeface="Montserrat"/>
                <a:cs typeface="Montserrat"/>
                <a:sym typeface="Montserrat"/>
              </a:rPr>
              <a:t>2022</a:t>
            </a:r>
            <a:endParaRPr sz="1500">
              <a:latin typeface="Montserrat"/>
              <a:ea typeface="Montserrat"/>
              <a:cs typeface="Montserrat"/>
              <a:sym typeface="Montserrat"/>
            </a:endParaRPr>
          </a:p>
        </p:txBody>
      </p:sp>
      <p:sp>
        <p:nvSpPr>
          <p:cNvPr id="931" name="Google Shape;931;p95"/>
          <p:cNvSpPr txBox="1"/>
          <p:nvPr/>
        </p:nvSpPr>
        <p:spPr>
          <a:xfrm>
            <a:off x="8048826" y="2986941"/>
            <a:ext cx="1484100" cy="471000"/>
          </a:xfrm>
          <a:prstGeom prst="rect">
            <a:avLst/>
          </a:prstGeom>
          <a:noFill/>
          <a:ln>
            <a:noFill/>
          </a:ln>
        </p:spPr>
        <p:txBody>
          <a:bodyPr anchorCtr="0" anchor="t" bIns="0" lIns="0" spcFirstLastPara="1" rIns="0" wrap="square" tIns="9225">
            <a:spAutoFit/>
          </a:bodyPr>
          <a:lstStyle/>
          <a:p>
            <a:pPr indent="0" lvl="0" marL="0" rtl="0" algn="ctr">
              <a:lnSpc>
                <a:spcPct val="100000"/>
              </a:lnSpc>
              <a:spcBef>
                <a:spcPts val="0"/>
              </a:spcBef>
              <a:spcAft>
                <a:spcPts val="0"/>
              </a:spcAft>
              <a:buNone/>
            </a:pPr>
            <a:r>
              <a:rPr b="1" lang="en-NA" sz="1500">
                <a:solidFill>
                  <a:srgbClr val="231F20"/>
                </a:solidFill>
                <a:latin typeface="Montserrat"/>
                <a:ea typeface="Montserrat"/>
                <a:cs typeface="Montserrat"/>
                <a:sym typeface="Montserrat"/>
              </a:rPr>
              <a:t>Jose Mourinho</a:t>
            </a:r>
            <a:endParaRPr sz="1500">
              <a:latin typeface="Montserrat"/>
              <a:ea typeface="Montserrat"/>
              <a:cs typeface="Montserrat"/>
              <a:sym typeface="Montserrat"/>
            </a:endParaRPr>
          </a:p>
          <a:p>
            <a:pPr indent="0" lvl="0" marL="0" rtl="0" algn="ctr">
              <a:lnSpc>
                <a:spcPct val="100000"/>
              </a:lnSpc>
              <a:spcBef>
                <a:spcPts val="0"/>
              </a:spcBef>
              <a:spcAft>
                <a:spcPts val="0"/>
              </a:spcAft>
              <a:buNone/>
            </a:pPr>
            <a:r>
              <a:rPr lang="en-NA" sz="1500">
                <a:solidFill>
                  <a:srgbClr val="231F20"/>
                </a:solidFill>
                <a:latin typeface="Montserrat"/>
                <a:ea typeface="Montserrat"/>
                <a:cs typeface="Montserrat"/>
                <a:sym typeface="Montserrat"/>
              </a:rPr>
              <a:t>2022</a:t>
            </a:r>
            <a:endParaRPr sz="1500">
              <a:latin typeface="Montserrat"/>
              <a:ea typeface="Montserrat"/>
              <a:cs typeface="Montserrat"/>
              <a:sym typeface="Montserrat"/>
            </a:endParaRPr>
          </a:p>
        </p:txBody>
      </p:sp>
      <p:sp>
        <p:nvSpPr>
          <p:cNvPr id="932" name="Google Shape;932;p95"/>
          <p:cNvSpPr txBox="1"/>
          <p:nvPr/>
        </p:nvSpPr>
        <p:spPr>
          <a:xfrm>
            <a:off x="2529028" y="5088499"/>
            <a:ext cx="1747200" cy="704700"/>
          </a:xfrm>
          <a:prstGeom prst="rect">
            <a:avLst/>
          </a:prstGeom>
          <a:noFill/>
          <a:ln>
            <a:noFill/>
          </a:ln>
        </p:spPr>
        <p:txBody>
          <a:bodyPr anchorCtr="0" anchor="t" bIns="0" lIns="0" spcFirstLastPara="1" rIns="0" wrap="square" tIns="7300">
            <a:spAutoFit/>
          </a:bodyPr>
          <a:lstStyle/>
          <a:p>
            <a:pPr indent="0" lvl="0" marL="12700" marR="0" rtl="0" algn="ctr">
              <a:lnSpc>
                <a:spcPct val="101000"/>
              </a:lnSpc>
              <a:spcBef>
                <a:spcPts val="0"/>
              </a:spcBef>
              <a:spcAft>
                <a:spcPts val="0"/>
              </a:spcAft>
              <a:buNone/>
            </a:pPr>
            <a:r>
              <a:rPr b="1" lang="en-NA" sz="1500">
                <a:solidFill>
                  <a:srgbClr val="231F20"/>
                </a:solidFill>
                <a:latin typeface="Montserrat"/>
                <a:ea typeface="Montserrat"/>
                <a:cs typeface="Montserrat"/>
                <a:sym typeface="Montserrat"/>
              </a:rPr>
              <a:t>Gabrielle Union &amp; Dwyane Wade </a:t>
            </a:r>
            <a:r>
              <a:rPr lang="en-NA" sz="1500">
                <a:solidFill>
                  <a:srgbClr val="231F20"/>
                </a:solidFill>
                <a:latin typeface="Montserrat"/>
                <a:ea typeface="Montserrat"/>
                <a:cs typeface="Montserrat"/>
                <a:sym typeface="Montserrat"/>
              </a:rPr>
              <a:t>2022</a:t>
            </a:r>
            <a:endParaRPr sz="1500">
              <a:latin typeface="Montserrat"/>
              <a:ea typeface="Montserrat"/>
              <a:cs typeface="Montserrat"/>
              <a:sym typeface="Montserrat"/>
            </a:endParaRPr>
          </a:p>
        </p:txBody>
      </p:sp>
      <p:sp>
        <p:nvSpPr>
          <p:cNvPr id="933" name="Google Shape;933;p95"/>
          <p:cNvSpPr txBox="1"/>
          <p:nvPr/>
        </p:nvSpPr>
        <p:spPr>
          <a:xfrm>
            <a:off x="6285931" y="5088499"/>
            <a:ext cx="1444200" cy="471000"/>
          </a:xfrm>
          <a:prstGeom prst="rect">
            <a:avLst/>
          </a:prstGeom>
          <a:noFill/>
          <a:ln>
            <a:noFill/>
          </a:ln>
        </p:spPr>
        <p:txBody>
          <a:bodyPr anchorCtr="0" anchor="t" bIns="0" lIns="0" spcFirstLastPara="1" rIns="0" wrap="square" tIns="9225">
            <a:spAutoFit/>
          </a:bodyPr>
          <a:lstStyle/>
          <a:p>
            <a:pPr indent="0" lvl="0" marL="0" rtl="0" algn="ctr">
              <a:lnSpc>
                <a:spcPct val="100000"/>
              </a:lnSpc>
              <a:spcBef>
                <a:spcPts val="0"/>
              </a:spcBef>
              <a:spcAft>
                <a:spcPts val="0"/>
              </a:spcAft>
              <a:buNone/>
            </a:pPr>
            <a:r>
              <a:rPr b="1" lang="en-NA" sz="1500">
                <a:solidFill>
                  <a:srgbClr val="231F20"/>
                </a:solidFill>
                <a:latin typeface="Montserrat"/>
                <a:ea typeface="Montserrat"/>
                <a:cs typeface="Montserrat"/>
                <a:sym typeface="Montserrat"/>
              </a:rPr>
              <a:t>Roger Federer</a:t>
            </a:r>
            <a:endParaRPr sz="1500">
              <a:latin typeface="Montserrat"/>
              <a:ea typeface="Montserrat"/>
              <a:cs typeface="Montserrat"/>
              <a:sym typeface="Montserrat"/>
            </a:endParaRPr>
          </a:p>
          <a:p>
            <a:pPr indent="0" lvl="0" marL="0" rtl="0" algn="ctr">
              <a:lnSpc>
                <a:spcPct val="100000"/>
              </a:lnSpc>
              <a:spcBef>
                <a:spcPts val="0"/>
              </a:spcBef>
              <a:spcAft>
                <a:spcPts val="0"/>
              </a:spcAft>
              <a:buNone/>
            </a:pPr>
            <a:r>
              <a:rPr lang="en-NA" sz="1500">
                <a:solidFill>
                  <a:srgbClr val="231F20"/>
                </a:solidFill>
                <a:latin typeface="Montserrat"/>
                <a:ea typeface="Montserrat"/>
                <a:cs typeface="Montserrat"/>
                <a:sym typeface="Montserrat"/>
              </a:rPr>
              <a:t>2019</a:t>
            </a:r>
            <a:endParaRPr sz="1500">
              <a:latin typeface="Montserrat"/>
              <a:ea typeface="Montserrat"/>
              <a:cs typeface="Montserrat"/>
              <a:sym typeface="Montserrat"/>
            </a:endParaRPr>
          </a:p>
        </p:txBody>
      </p:sp>
      <p:sp>
        <p:nvSpPr>
          <p:cNvPr id="934" name="Google Shape;934;p95"/>
          <p:cNvSpPr txBox="1"/>
          <p:nvPr/>
        </p:nvSpPr>
        <p:spPr>
          <a:xfrm>
            <a:off x="9816039" y="5088499"/>
            <a:ext cx="1620900" cy="704700"/>
          </a:xfrm>
          <a:prstGeom prst="rect">
            <a:avLst/>
          </a:prstGeom>
          <a:noFill/>
          <a:ln>
            <a:noFill/>
          </a:ln>
        </p:spPr>
        <p:txBody>
          <a:bodyPr anchorCtr="0" anchor="t" bIns="0" lIns="0" spcFirstLastPara="1" rIns="0" wrap="square" tIns="7300">
            <a:spAutoFit/>
          </a:bodyPr>
          <a:lstStyle/>
          <a:p>
            <a:pPr indent="-482600" lvl="0" marL="495300" marR="0" rtl="0" algn="l">
              <a:lnSpc>
                <a:spcPct val="101000"/>
              </a:lnSpc>
              <a:spcBef>
                <a:spcPts val="0"/>
              </a:spcBef>
              <a:spcAft>
                <a:spcPts val="0"/>
              </a:spcAft>
              <a:buNone/>
            </a:pPr>
            <a:r>
              <a:rPr b="1" lang="en-NA" sz="1500">
                <a:solidFill>
                  <a:srgbClr val="231F20"/>
                </a:solidFill>
                <a:latin typeface="Montserrat"/>
                <a:ea typeface="Montserrat"/>
                <a:cs typeface="Montserrat"/>
                <a:sym typeface="Montserrat"/>
              </a:rPr>
              <a:t>Angelina Jolie &amp; Shiloh </a:t>
            </a:r>
            <a:r>
              <a:rPr lang="en-NA" sz="1500">
                <a:solidFill>
                  <a:srgbClr val="231F20"/>
                </a:solidFill>
                <a:latin typeface="Montserrat"/>
                <a:ea typeface="Montserrat"/>
                <a:cs typeface="Montserrat"/>
                <a:sym typeface="Montserrat"/>
              </a:rPr>
              <a:t>2006</a:t>
            </a:r>
            <a:endParaRPr sz="1500">
              <a:latin typeface="Montserrat"/>
              <a:ea typeface="Montserrat"/>
              <a:cs typeface="Montserrat"/>
              <a:sym typeface="Montserrat"/>
            </a:endParaRPr>
          </a:p>
        </p:txBody>
      </p:sp>
      <p:grpSp>
        <p:nvGrpSpPr>
          <p:cNvPr id="935" name="Google Shape;935;p95"/>
          <p:cNvGrpSpPr/>
          <p:nvPr/>
        </p:nvGrpSpPr>
        <p:grpSpPr>
          <a:xfrm>
            <a:off x="10719631" y="6349544"/>
            <a:ext cx="376364" cy="309359"/>
            <a:chOff x="17677491" y="10470884"/>
            <a:chExt cx="620653" cy="510156"/>
          </a:xfrm>
        </p:grpSpPr>
        <p:pic>
          <p:nvPicPr>
            <p:cNvPr id="936" name="Google Shape;936;p95"/>
            <p:cNvPicPr preferRelativeResize="0"/>
            <p:nvPr/>
          </p:nvPicPr>
          <p:blipFill rotWithShape="1">
            <a:blip r:embed="rId9">
              <a:alphaModFix/>
            </a:blip>
            <a:srcRect b="0" l="0" r="0" t="0"/>
            <a:stretch/>
          </p:blipFill>
          <p:spPr>
            <a:xfrm>
              <a:off x="17963726" y="10607291"/>
              <a:ext cx="199236" cy="238434"/>
            </a:xfrm>
            <a:prstGeom prst="rect">
              <a:avLst/>
            </a:prstGeom>
            <a:noFill/>
            <a:ln>
              <a:noFill/>
            </a:ln>
          </p:spPr>
        </p:pic>
        <p:sp>
          <p:nvSpPr>
            <p:cNvPr id="937" name="Google Shape;937;p95"/>
            <p:cNvSpPr/>
            <p:nvPr/>
          </p:nvSpPr>
          <p:spPr>
            <a:xfrm>
              <a:off x="18031302" y="10607296"/>
              <a:ext cx="199390" cy="292734"/>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938" name="Google Shape;938;p95"/>
            <p:cNvSpPr/>
            <p:nvPr/>
          </p:nvSpPr>
          <p:spPr>
            <a:xfrm>
              <a:off x="18065100" y="10607291"/>
              <a:ext cx="233044" cy="346709"/>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939" name="Google Shape;939;p95"/>
            <p:cNvPicPr preferRelativeResize="0"/>
            <p:nvPr/>
          </p:nvPicPr>
          <p:blipFill rotWithShape="1">
            <a:blip r:embed="rId10">
              <a:alphaModFix/>
            </a:blip>
            <a:srcRect b="0" l="0" r="0" t="0"/>
            <a:stretch/>
          </p:blipFill>
          <p:spPr>
            <a:xfrm>
              <a:off x="17677496" y="10739914"/>
              <a:ext cx="387409" cy="241126"/>
            </a:xfrm>
            <a:prstGeom prst="rect">
              <a:avLst/>
            </a:prstGeom>
            <a:noFill/>
            <a:ln>
              <a:noFill/>
            </a:ln>
          </p:spPr>
        </p:pic>
        <p:pic>
          <p:nvPicPr>
            <p:cNvPr id="940" name="Google Shape;940;p95"/>
            <p:cNvPicPr preferRelativeResize="0"/>
            <p:nvPr/>
          </p:nvPicPr>
          <p:blipFill rotWithShape="1">
            <a:blip r:embed="rId11">
              <a:alphaModFix/>
            </a:blip>
            <a:srcRect b="0" l="0" r="0" t="0"/>
            <a:stretch/>
          </p:blipFill>
          <p:spPr>
            <a:xfrm>
              <a:off x="17677491" y="10470884"/>
              <a:ext cx="387437" cy="241123"/>
            </a:xfrm>
            <a:prstGeom prst="rect">
              <a:avLst/>
            </a:prstGeom>
            <a:noFill/>
            <a:ln>
              <a:noFill/>
            </a:ln>
          </p:spPr>
        </p:pic>
      </p:grpSp>
      <p:pic>
        <p:nvPicPr>
          <p:cNvPr id="941" name="Google Shape;941;p95"/>
          <p:cNvPicPr preferRelativeResize="0"/>
          <p:nvPr/>
        </p:nvPicPr>
        <p:blipFill rotWithShape="1">
          <a:blip r:embed="rId12">
            <a:alphaModFix/>
          </a:blip>
          <a:srcRect b="0" l="0" r="0" t="0"/>
          <a:stretch/>
        </p:blipFill>
        <p:spPr>
          <a:xfrm>
            <a:off x="11148603" y="6433003"/>
            <a:ext cx="719495" cy="2636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grpSp>
        <p:nvGrpSpPr>
          <p:cNvPr id="465" name="Google Shape;465;p78"/>
          <p:cNvGrpSpPr/>
          <p:nvPr/>
        </p:nvGrpSpPr>
        <p:grpSpPr>
          <a:xfrm>
            <a:off x="10719631" y="6349544"/>
            <a:ext cx="1147668" cy="347063"/>
            <a:chOff x="17677491" y="10470884"/>
            <a:chExt cx="1892593" cy="572333"/>
          </a:xfrm>
        </p:grpSpPr>
        <p:pic>
          <p:nvPicPr>
            <p:cNvPr id="466" name="Google Shape;466;p78"/>
            <p:cNvPicPr preferRelativeResize="0"/>
            <p:nvPr/>
          </p:nvPicPr>
          <p:blipFill rotWithShape="1">
            <a:blip r:embed="rId3">
              <a:alphaModFix/>
            </a:blip>
            <a:srcRect b="0" l="0" r="0" t="0"/>
            <a:stretch/>
          </p:blipFill>
          <p:spPr>
            <a:xfrm>
              <a:off x="17963726" y="10607291"/>
              <a:ext cx="199236" cy="238434"/>
            </a:xfrm>
            <a:prstGeom prst="rect">
              <a:avLst/>
            </a:prstGeom>
            <a:noFill/>
            <a:ln>
              <a:noFill/>
            </a:ln>
          </p:spPr>
        </p:pic>
        <p:sp>
          <p:nvSpPr>
            <p:cNvPr id="467" name="Google Shape;467;p78"/>
            <p:cNvSpPr/>
            <p:nvPr/>
          </p:nvSpPr>
          <p:spPr>
            <a:xfrm>
              <a:off x="18031302" y="10607296"/>
              <a:ext cx="199390" cy="292734"/>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100"/>
            </a:p>
          </p:txBody>
        </p:sp>
        <p:sp>
          <p:nvSpPr>
            <p:cNvPr id="468" name="Google Shape;468;p78"/>
            <p:cNvSpPr/>
            <p:nvPr/>
          </p:nvSpPr>
          <p:spPr>
            <a:xfrm>
              <a:off x="18065100" y="10607291"/>
              <a:ext cx="233044" cy="346709"/>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100"/>
            </a:p>
          </p:txBody>
        </p:sp>
        <p:pic>
          <p:nvPicPr>
            <p:cNvPr id="469" name="Google Shape;469;p78"/>
            <p:cNvPicPr preferRelativeResize="0"/>
            <p:nvPr/>
          </p:nvPicPr>
          <p:blipFill rotWithShape="1">
            <a:blip r:embed="rId4">
              <a:alphaModFix/>
            </a:blip>
            <a:srcRect b="0" l="0" r="0" t="0"/>
            <a:stretch/>
          </p:blipFill>
          <p:spPr>
            <a:xfrm>
              <a:off x="17677496" y="10739914"/>
              <a:ext cx="387409" cy="241126"/>
            </a:xfrm>
            <a:prstGeom prst="rect">
              <a:avLst/>
            </a:prstGeom>
            <a:noFill/>
            <a:ln>
              <a:noFill/>
            </a:ln>
          </p:spPr>
        </p:pic>
        <p:pic>
          <p:nvPicPr>
            <p:cNvPr id="470" name="Google Shape;470;p78"/>
            <p:cNvPicPr preferRelativeResize="0"/>
            <p:nvPr/>
          </p:nvPicPr>
          <p:blipFill rotWithShape="1">
            <a:blip r:embed="rId5">
              <a:alphaModFix/>
            </a:blip>
            <a:srcRect b="0" l="0" r="0" t="0"/>
            <a:stretch/>
          </p:blipFill>
          <p:spPr>
            <a:xfrm>
              <a:off x="17677491" y="10470884"/>
              <a:ext cx="387437" cy="241123"/>
            </a:xfrm>
            <a:prstGeom prst="rect">
              <a:avLst/>
            </a:prstGeom>
            <a:noFill/>
            <a:ln>
              <a:noFill/>
            </a:ln>
          </p:spPr>
        </p:pic>
        <p:pic>
          <p:nvPicPr>
            <p:cNvPr id="471" name="Google Shape;471;p78"/>
            <p:cNvPicPr preferRelativeResize="0"/>
            <p:nvPr/>
          </p:nvPicPr>
          <p:blipFill rotWithShape="1">
            <a:blip r:embed="rId6">
              <a:alphaModFix/>
            </a:blip>
            <a:srcRect b="0" l="0" r="0" t="0"/>
            <a:stretch/>
          </p:blipFill>
          <p:spPr>
            <a:xfrm>
              <a:off x="18383582" y="10608499"/>
              <a:ext cx="1186502" cy="434718"/>
            </a:xfrm>
            <a:prstGeom prst="rect">
              <a:avLst/>
            </a:prstGeom>
            <a:noFill/>
            <a:ln>
              <a:noFill/>
            </a:ln>
          </p:spPr>
        </p:pic>
      </p:grpSp>
      <p:sp>
        <p:nvSpPr>
          <p:cNvPr id="472" name="Google Shape;472;p78"/>
          <p:cNvSpPr txBox="1"/>
          <p:nvPr/>
        </p:nvSpPr>
        <p:spPr>
          <a:xfrm>
            <a:off x="516548" y="355283"/>
            <a:ext cx="9420900" cy="393300"/>
          </a:xfrm>
          <a:prstGeom prst="rect">
            <a:avLst/>
          </a:prstGeom>
          <a:noFill/>
          <a:ln>
            <a:noFill/>
          </a:ln>
        </p:spPr>
        <p:txBody>
          <a:bodyPr anchorCtr="0" anchor="t" bIns="0" lIns="0" spcFirstLastPara="1" rIns="0" wrap="square" tIns="8450">
            <a:spAutoFit/>
          </a:bodyPr>
          <a:lstStyle/>
          <a:p>
            <a:pPr indent="0" lvl="0" marL="12700" rtl="0" algn="l">
              <a:spcBef>
                <a:spcPts val="0"/>
              </a:spcBef>
              <a:spcAft>
                <a:spcPts val="0"/>
              </a:spcAft>
              <a:buNone/>
            </a:pPr>
            <a:r>
              <a:rPr b="1" lang="en-NA" sz="2500">
                <a:solidFill>
                  <a:srgbClr val="FFFFFF"/>
                </a:solidFill>
                <a:latin typeface="Montserrat"/>
                <a:ea typeface="Montserrat"/>
                <a:cs typeface="Montserrat"/>
                <a:sym typeface="Montserrat"/>
              </a:rPr>
              <a:t>NAMIBIA AT A GLANCE</a:t>
            </a:r>
            <a:endParaRPr b="1" sz="2500">
              <a:solidFill>
                <a:srgbClr val="FFFFFF"/>
              </a:solidFill>
              <a:latin typeface="Montserrat"/>
              <a:ea typeface="Montserrat"/>
              <a:cs typeface="Montserrat"/>
              <a:sym typeface="Montserrat"/>
            </a:endParaRPr>
          </a:p>
        </p:txBody>
      </p:sp>
      <p:sp>
        <p:nvSpPr>
          <p:cNvPr id="473" name="Google Shape;473;p78"/>
          <p:cNvSpPr/>
          <p:nvPr/>
        </p:nvSpPr>
        <p:spPr>
          <a:xfrm>
            <a:off x="7798435" y="2753927"/>
            <a:ext cx="1275716" cy="1275717"/>
          </a:xfrm>
          <a:custGeom>
            <a:rect b="b" l="l" r="r" t="t"/>
            <a:pathLst>
              <a:path extrusionOk="0" h="2099945" w="2099944">
                <a:moveTo>
                  <a:pt x="2099632" y="0"/>
                </a:moveTo>
                <a:lnTo>
                  <a:pt x="0" y="0"/>
                </a:lnTo>
                <a:lnTo>
                  <a:pt x="0" y="2099621"/>
                </a:lnTo>
                <a:lnTo>
                  <a:pt x="2099632" y="2099621"/>
                </a:lnTo>
                <a:lnTo>
                  <a:pt x="2099632" y="0"/>
                </a:lnTo>
                <a:close/>
              </a:path>
            </a:pathLst>
          </a:custGeom>
          <a:solidFill>
            <a:srgbClr val="00944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474" name="Google Shape;474;p78"/>
          <p:cNvSpPr/>
          <p:nvPr/>
        </p:nvSpPr>
        <p:spPr>
          <a:xfrm>
            <a:off x="10344836" y="2753927"/>
            <a:ext cx="1275716" cy="1275717"/>
          </a:xfrm>
          <a:custGeom>
            <a:rect b="b" l="l" r="r" t="t"/>
            <a:pathLst>
              <a:path extrusionOk="0" h="2099945" w="2099944">
                <a:moveTo>
                  <a:pt x="2099632" y="0"/>
                </a:moveTo>
                <a:lnTo>
                  <a:pt x="0" y="0"/>
                </a:lnTo>
                <a:lnTo>
                  <a:pt x="0" y="2099621"/>
                </a:lnTo>
                <a:lnTo>
                  <a:pt x="2099632" y="2099621"/>
                </a:lnTo>
                <a:lnTo>
                  <a:pt x="2099632" y="0"/>
                </a:lnTo>
                <a:close/>
              </a:path>
            </a:pathLst>
          </a:custGeom>
          <a:solidFill>
            <a:srgbClr val="00944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475" name="Google Shape;475;p78"/>
          <p:cNvSpPr/>
          <p:nvPr/>
        </p:nvSpPr>
        <p:spPr>
          <a:xfrm>
            <a:off x="6525126" y="4027140"/>
            <a:ext cx="1275717" cy="1275717"/>
          </a:xfrm>
          <a:custGeom>
            <a:rect b="b" l="l" r="r" t="t"/>
            <a:pathLst>
              <a:path extrusionOk="0" h="2099945" w="2099945">
                <a:moveTo>
                  <a:pt x="2099632" y="0"/>
                </a:moveTo>
                <a:lnTo>
                  <a:pt x="0" y="0"/>
                </a:lnTo>
                <a:lnTo>
                  <a:pt x="0" y="2099632"/>
                </a:lnTo>
                <a:lnTo>
                  <a:pt x="2099632" y="2099632"/>
                </a:lnTo>
                <a:lnTo>
                  <a:pt x="2099632" y="0"/>
                </a:lnTo>
                <a:close/>
              </a:path>
            </a:pathLst>
          </a:custGeom>
          <a:solidFill>
            <a:srgbClr val="00944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476" name="Google Shape;476;p78"/>
          <p:cNvSpPr/>
          <p:nvPr/>
        </p:nvSpPr>
        <p:spPr>
          <a:xfrm>
            <a:off x="9071743" y="4027140"/>
            <a:ext cx="1275330" cy="1275717"/>
          </a:xfrm>
          <a:custGeom>
            <a:rect b="b" l="l" r="r" t="t"/>
            <a:pathLst>
              <a:path extrusionOk="0" h="2099945" w="2099309">
                <a:moveTo>
                  <a:pt x="2099265" y="0"/>
                </a:moveTo>
                <a:lnTo>
                  <a:pt x="0" y="0"/>
                </a:lnTo>
                <a:lnTo>
                  <a:pt x="0" y="2099632"/>
                </a:lnTo>
                <a:lnTo>
                  <a:pt x="2099265" y="2099632"/>
                </a:lnTo>
                <a:lnTo>
                  <a:pt x="2099265" y="0"/>
                </a:lnTo>
                <a:close/>
              </a:path>
            </a:pathLst>
          </a:custGeom>
          <a:solidFill>
            <a:srgbClr val="00944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477" name="Google Shape;477;p78"/>
          <p:cNvPicPr preferRelativeResize="0"/>
          <p:nvPr/>
        </p:nvPicPr>
        <p:blipFill rotWithShape="1">
          <a:blip r:embed="rId7">
            <a:alphaModFix/>
          </a:blip>
          <a:srcRect b="0" l="0" r="0" t="0"/>
          <a:stretch/>
        </p:blipFill>
        <p:spPr>
          <a:xfrm>
            <a:off x="6525215" y="4027006"/>
            <a:ext cx="1273213" cy="265265"/>
          </a:xfrm>
          <a:prstGeom prst="rect">
            <a:avLst/>
          </a:prstGeom>
          <a:noFill/>
          <a:ln>
            <a:noFill/>
          </a:ln>
        </p:spPr>
      </p:pic>
      <p:pic>
        <p:nvPicPr>
          <p:cNvPr id="478" name="Google Shape;478;p78"/>
          <p:cNvPicPr preferRelativeResize="0"/>
          <p:nvPr/>
        </p:nvPicPr>
        <p:blipFill rotWithShape="1">
          <a:blip r:embed="rId8">
            <a:alphaModFix/>
          </a:blip>
          <a:srcRect b="0" l="0" r="0" t="0"/>
          <a:stretch/>
        </p:blipFill>
        <p:spPr>
          <a:xfrm>
            <a:off x="9071737" y="4027006"/>
            <a:ext cx="1273219" cy="265265"/>
          </a:xfrm>
          <a:prstGeom prst="rect">
            <a:avLst/>
          </a:prstGeom>
          <a:noFill/>
          <a:ln>
            <a:noFill/>
          </a:ln>
        </p:spPr>
      </p:pic>
      <p:pic>
        <p:nvPicPr>
          <p:cNvPr id="479" name="Google Shape;479;p78"/>
          <p:cNvPicPr preferRelativeResize="0"/>
          <p:nvPr/>
        </p:nvPicPr>
        <p:blipFill rotWithShape="1">
          <a:blip r:embed="rId9">
            <a:alphaModFix/>
          </a:blip>
          <a:srcRect b="0" l="0" r="0" t="0"/>
          <a:stretch/>
        </p:blipFill>
        <p:spPr>
          <a:xfrm>
            <a:off x="7798790" y="5300454"/>
            <a:ext cx="1273130" cy="118453"/>
          </a:xfrm>
          <a:prstGeom prst="rect">
            <a:avLst/>
          </a:prstGeom>
          <a:noFill/>
          <a:ln>
            <a:noFill/>
          </a:ln>
        </p:spPr>
      </p:pic>
      <p:pic>
        <p:nvPicPr>
          <p:cNvPr id="480" name="Google Shape;480;p78"/>
          <p:cNvPicPr preferRelativeResize="0"/>
          <p:nvPr/>
        </p:nvPicPr>
        <p:blipFill rotWithShape="1">
          <a:blip r:embed="rId10">
            <a:alphaModFix/>
          </a:blip>
          <a:srcRect b="0" l="0" r="0" t="0"/>
          <a:stretch/>
        </p:blipFill>
        <p:spPr>
          <a:xfrm>
            <a:off x="10344772" y="5300454"/>
            <a:ext cx="1273124" cy="118453"/>
          </a:xfrm>
          <a:prstGeom prst="rect">
            <a:avLst/>
          </a:prstGeom>
          <a:noFill/>
          <a:ln>
            <a:noFill/>
          </a:ln>
        </p:spPr>
      </p:pic>
      <p:sp>
        <p:nvSpPr>
          <p:cNvPr id="481" name="Google Shape;481;p78"/>
          <p:cNvSpPr/>
          <p:nvPr/>
        </p:nvSpPr>
        <p:spPr>
          <a:xfrm>
            <a:off x="6526930" y="1478511"/>
            <a:ext cx="1275717" cy="1275717"/>
          </a:xfrm>
          <a:custGeom>
            <a:rect b="b" l="l" r="r" t="t"/>
            <a:pathLst>
              <a:path extrusionOk="0" h="2099945" w="2099945">
                <a:moveTo>
                  <a:pt x="2099632" y="0"/>
                </a:moveTo>
                <a:lnTo>
                  <a:pt x="0" y="0"/>
                </a:lnTo>
                <a:lnTo>
                  <a:pt x="0" y="2099632"/>
                </a:lnTo>
                <a:lnTo>
                  <a:pt x="2099632" y="2099632"/>
                </a:lnTo>
                <a:lnTo>
                  <a:pt x="2099632" y="0"/>
                </a:lnTo>
                <a:close/>
              </a:path>
            </a:pathLst>
          </a:custGeom>
          <a:solidFill>
            <a:srgbClr val="00944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nvGrpSpPr>
          <p:cNvPr id="482" name="Google Shape;482;p78"/>
          <p:cNvGrpSpPr/>
          <p:nvPr/>
        </p:nvGrpSpPr>
        <p:grpSpPr>
          <a:xfrm>
            <a:off x="7800041" y="1364552"/>
            <a:ext cx="3818920" cy="1387364"/>
            <a:chOff x="12862865" y="2878548"/>
            <a:chExt cx="6297692" cy="2287869"/>
          </a:xfrm>
        </p:grpSpPr>
        <p:sp>
          <p:nvSpPr>
            <p:cNvPr id="483" name="Google Shape;483;p78"/>
            <p:cNvSpPr/>
            <p:nvPr/>
          </p:nvSpPr>
          <p:spPr>
            <a:xfrm>
              <a:off x="14961900" y="3066472"/>
              <a:ext cx="2099309" cy="2099945"/>
            </a:xfrm>
            <a:custGeom>
              <a:rect b="b" l="l" r="r" t="t"/>
              <a:pathLst>
                <a:path extrusionOk="0" h="2099945" w="2099309">
                  <a:moveTo>
                    <a:pt x="2099265" y="0"/>
                  </a:moveTo>
                  <a:lnTo>
                    <a:pt x="0" y="0"/>
                  </a:lnTo>
                  <a:lnTo>
                    <a:pt x="0" y="2099632"/>
                  </a:lnTo>
                  <a:lnTo>
                    <a:pt x="2099265" y="2099632"/>
                  </a:lnTo>
                  <a:lnTo>
                    <a:pt x="2099265" y="0"/>
                  </a:lnTo>
                  <a:close/>
                </a:path>
              </a:pathLst>
            </a:custGeom>
            <a:solidFill>
              <a:srgbClr val="00944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484" name="Google Shape;484;p78"/>
            <p:cNvPicPr preferRelativeResize="0"/>
            <p:nvPr/>
          </p:nvPicPr>
          <p:blipFill rotWithShape="1">
            <a:blip r:embed="rId11">
              <a:alphaModFix/>
            </a:blip>
            <a:srcRect b="0" l="0" r="0" t="0"/>
            <a:stretch/>
          </p:blipFill>
          <p:spPr>
            <a:xfrm>
              <a:off x="12862865" y="2878548"/>
              <a:ext cx="2099475" cy="187766"/>
            </a:xfrm>
            <a:prstGeom prst="rect">
              <a:avLst/>
            </a:prstGeom>
            <a:noFill/>
            <a:ln>
              <a:noFill/>
            </a:ln>
          </p:spPr>
        </p:pic>
        <p:pic>
          <p:nvPicPr>
            <p:cNvPr id="485" name="Google Shape;485;p78"/>
            <p:cNvPicPr preferRelativeResize="0"/>
            <p:nvPr/>
          </p:nvPicPr>
          <p:blipFill rotWithShape="1">
            <a:blip r:embed="rId12">
              <a:alphaModFix/>
            </a:blip>
            <a:srcRect b="0" l="0" r="0" t="0"/>
            <a:stretch/>
          </p:blipFill>
          <p:spPr>
            <a:xfrm>
              <a:off x="17061072" y="2878548"/>
              <a:ext cx="2099485" cy="187766"/>
            </a:xfrm>
            <a:prstGeom prst="rect">
              <a:avLst/>
            </a:prstGeom>
            <a:noFill/>
            <a:ln>
              <a:noFill/>
            </a:ln>
          </p:spPr>
        </p:pic>
      </p:grpSp>
      <p:sp>
        <p:nvSpPr>
          <p:cNvPr id="486" name="Google Shape;486;p78"/>
          <p:cNvSpPr txBox="1"/>
          <p:nvPr/>
        </p:nvSpPr>
        <p:spPr>
          <a:xfrm>
            <a:off x="516425" y="5393175"/>
            <a:ext cx="5829900" cy="838500"/>
          </a:xfrm>
          <a:prstGeom prst="rect">
            <a:avLst/>
          </a:prstGeom>
          <a:noFill/>
          <a:ln>
            <a:noFill/>
          </a:ln>
        </p:spPr>
        <p:txBody>
          <a:bodyPr anchorCtr="0" anchor="t" bIns="0" lIns="0" spcFirstLastPara="1" rIns="0" wrap="square" tIns="7300">
            <a:spAutoFit/>
          </a:bodyPr>
          <a:lstStyle/>
          <a:p>
            <a:pPr indent="0" lvl="0" marL="12700" marR="0" rtl="0" algn="just">
              <a:lnSpc>
                <a:spcPct val="100000"/>
              </a:lnSpc>
              <a:spcBef>
                <a:spcPts val="0"/>
              </a:spcBef>
              <a:spcAft>
                <a:spcPts val="0"/>
              </a:spcAft>
              <a:buNone/>
            </a:pPr>
            <a:r>
              <a:rPr lang="en-NA" sz="1800">
                <a:latin typeface="Montserrat"/>
                <a:ea typeface="Montserrat"/>
                <a:cs typeface="Montserrat"/>
                <a:sym typeface="Montserrat"/>
              </a:rPr>
              <a:t>Located on the southwestern coast of Africa, borders </a:t>
            </a:r>
            <a:r>
              <a:rPr b="1" lang="en-NA" sz="1800">
                <a:latin typeface="Montserrat"/>
                <a:ea typeface="Montserrat"/>
                <a:cs typeface="Montserrat"/>
                <a:sym typeface="Montserrat"/>
              </a:rPr>
              <a:t>Angola, Botswana, South Africa, Zambia and Zimbabwe</a:t>
            </a:r>
            <a:endParaRPr b="1" sz="1800">
              <a:latin typeface="Montserrat"/>
              <a:ea typeface="Montserrat"/>
              <a:cs typeface="Montserrat"/>
              <a:sym typeface="Montserrat"/>
            </a:endParaRPr>
          </a:p>
        </p:txBody>
      </p:sp>
      <p:sp>
        <p:nvSpPr>
          <p:cNvPr id="487" name="Google Shape;487;p78"/>
          <p:cNvSpPr txBox="1"/>
          <p:nvPr/>
        </p:nvSpPr>
        <p:spPr>
          <a:xfrm>
            <a:off x="6730850" y="4387775"/>
            <a:ext cx="927000" cy="736500"/>
          </a:xfrm>
          <a:prstGeom prst="rect">
            <a:avLst/>
          </a:prstGeom>
          <a:noFill/>
          <a:ln>
            <a:noFill/>
          </a:ln>
        </p:spPr>
        <p:txBody>
          <a:bodyPr anchorCtr="0" anchor="t" bIns="0" lIns="0" spcFirstLastPara="1" rIns="0" wrap="square" tIns="10375">
            <a:spAutoFit/>
          </a:bodyPr>
          <a:lstStyle/>
          <a:p>
            <a:pPr indent="0" lvl="0" marL="0" rtl="0" algn="l">
              <a:lnSpc>
                <a:spcPct val="100000"/>
              </a:lnSpc>
              <a:spcBef>
                <a:spcPts val="0"/>
              </a:spcBef>
              <a:spcAft>
                <a:spcPts val="0"/>
              </a:spcAft>
              <a:buNone/>
            </a:pPr>
            <a:r>
              <a:rPr b="1" lang="en-NA" sz="3000">
                <a:solidFill>
                  <a:schemeClr val="lt1"/>
                </a:solidFill>
                <a:latin typeface="Avenir"/>
                <a:ea typeface="Avenir"/>
                <a:cs typeface="Avenir"/>
                <a:sym typeface="Avenir"/>
              </a:rPr>
              <a:t>GDP</a:t>
            </a:r>
            <a:endParaRPr b="1" sz="3000">
              <a:solidFill>
                <a:schemeClr val="lt1"/>
              </a:solidFill>
              <a:latin typeface="Avenir"/>
              <a:ea typeface="Avenir"/>
              <a:cs typeface="Avenir"/>
              <a:sym typeface="Avenir"/>
            </a:endParaRPr>
          </a:p>
          <a:p>
            <a:pPr indent="0" lvl="0" marL="38100" rtl="0" algn="l">
              <a:lnSpc>
                <a:spcPct val="100000"/>
              </a:lnSpc>
              <a:spcBef>
                <a:spcPts val="1100"/>
              </a:spcBef>
              <a:spcAft>
                <a:spcPts val="0"/>
              </a:spcAft>
              <a:buNone/>
            </a:pPr>
            <a:r>
              <a:rPr b="1" lang="en-NA" sz="800">
                <a:solidFill>
                  <a:schemeClr val="lt1"/>
                </a:solidFill>
                <a:latin typeface="Montserrat"/>
                <a:ea typeface="Montserrat"/>
                <a:cs typeface="Montserrat"/>
                <a:sym typeface="Montserrat"/>
              </a:rPr>
              <a:t>US$12.91 Billion</a:t>
            </a:r>
            <a:endParaRPr b="1" sz="800">
              <a:solidFill>
                <a:schemeClr val="lt1"/>
              </a:solidFill>
              <a:latin typeface="Montserrat"/>
              <a:ea typeface="Montserrat"/>
              <a:cs typeface="Montserrat"/>
              <a:sym typeface="Montserrat"/>
            </a:endParaRPr>
          </a:p>
        </p:txBody>
      </p:sp>
      <p:sp>
        <p:nvSpPr>
          <p:cNvPr id="488" name="Google Shape;488;p78"/>
          <p:cNvSpPr txBox="1"/>
          <p:nvPr/>
        </p:nvSpPr>
        <p:spPr>
          <a:xfrm>
            <a:off x="9432427" y="2360000"/>
            <a:ext cx="512700" cy="278400"/>
          </a:xfrm>
          <a:prstGeom prst="rect">
            <a:avLst/>
          </a:prstGeom>
          <a:noFill/>
          <a:ln>
            <a:noFill/>
          </a:ln>
        </p:spPr>
        <p:txBody>
          <a:bodyPr anchorCtr="0" anchor="t" bIns="0" lIns="0" spcFirstLastPara="1" rIns="0" wrap="square" tIns="7300">
            <a:spAutoFit/>
          </a:bodyPr>
          <a:lstStyle/>
          <a:p>
            <a:pPr indent="0" lvl="0" marL="0" marR="0" rtl="0" algn="ctr">
              <a:lnSpc>
                <a:spcPct val="120000"/>
              </a:lnSpc>
              <a:spcBef>
                <a:spcPts val="0"/>
              </a:spcBef>
              <a:spcAft>
                <a:spcPts val="0"/>
              </a:spcAft>
              <a:buNone/>
            </a:pPr>
            <a:r>
              <a:rPr b="1" lang="en-NA" sz="800">
                <a:solidFill>
                  <a:schemeClr val="lt1"/>
                </a:solidFill>
                <a:latin typeface="Montserrat"/>
                <a:ea typeface="Montserrat"/>
                <a:cs typeface="Montserrat"/>
                <a:sym typeface="Montserrat"/>
              </a:rPr>
              <a:t>824,292</a:t>
            </a:r>
            <a:endParaRPr b="1" sz="800">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lang="en-NA" sz="800">
                <a:solidFill>
                  <a:schemeClr val="lt1"/>
                </a:solidFill>
                <a:latin typeface="Montserrat"/>
                <a:ea typeface="Montserrat"/>
                <a:cs typeface="Montserrat"/>
                <a:sym typeface="Montserrat"/>
              </a:rPr>
              <a:t>km2</a:t>
            </a:r>
            <a:endParaRPr b="1" sz="800">
              <a:solidFill>
                <a:schemeClr val="lt1"/>
              </a:solidFill>
              <a:latin typeface="Montserrat"/>
              <a:ea typeface="Montserrat"/>
              <a:cs typeface="Montserrat"/>
              <a:sym typeface="Montserrat"/>
            </a:endParaRPr>
          </a:p>
        </p:txBody>
      </p:sp>
      <p:sp>
        <p:nvSpPr>
          <p:cNvPr id="489" name="Google Shape;489;p78"/>
          <p:cNvSpPr txBox="1"/>
          <p:nvPr/>
        </p:nvSpPr>
        <p:spPr>
          <a:xfrm>
            <a:off x="10465275" y="4935450"/>
            <a:ext cx="1147800" cy="253800"/>
          </a:xfrm>
          <a:prstGeom prst="rect">
            <a:avLst/>
          </a:prstGeom>
          <a:noFill/>
          <a:ln>
            <a:noFill/>
          </a:ln>
        </p:spPr>
        <p:txBody>
          <a:bodyPr anchorCtr="0" anchor="t" bIns="0" lIns="0" spcFirstLastPara="1" rIns="0" wrap="square" tIns="7300">
            <a:spAutoFit/>
          </a:bodyPr>
          <a:lstStyle/>
          <a:p>
            <a:pPr indent="317500" lvl="0" marL="0" marR="0" rtl="0" algn="l">
              <a:lnSpc>
                <a:spcPct val="100000"/>
              </a:lnSpc>
              <a:spcBef>
                <a:spcPts val="0"/>
              </a:spcBef>
              <a:spcAft>
                <a:spcPts val="0"/>
              </a:spcAft>
              <a:buNone/>
            </a:pPr>
            <a:r>
              <a:rPr b="1" lang="en-NA" sz="800">
                <a:latin typeface="Montserrat"/>
                <a:ea typeface="Montserrat"/>
                <a:cs typeface="Montserrat"/>
                <a:sym typeface="Montserrat"/>
              </a:rPr>
              <a:t>English Business Language</a:t>
            </a:r>
            <a:endParaRPr b="1" sz="800">
              <a:latin typeface="Montserrat"/>
              <a:ea typeface="Montserrat"/>
              <a:cs typeface="Montserrat"/>
              <a:sym typeface="Montserrat"/>
            </a:endParaRPr>
          </a:p>
        </p:txBody>
      </p:sp>
      <p:sp>
        <p:nvSpPr>
          <p:cNvPr id="490" name="Google Shape;490;p78"/>
          <p:cNvSpPr txBox="1"/>
          <p:nvPr/>
        </p:nvSpPr>
        <p:spPr>
          <a:xfrm>
            <a:off x="10614148" y="2371400"/>
            <a:ext cx="983400" cy="278400"/>
          </a:xfrm>
          <a:prstGeom prst="rect">
            <a:avLst/>
          </a:prstGeom>
          <a:noFill/>
          <a:ln>
            <a:noFill/>
          </a:ln>
        </p:spPr>
        <p:txBody>
          <a:bodyPr anchorCtr="0" anchor="t" bIns="0" lIns="0" spcFirstLastPara="1" rIns="0" wrap="square" tIns="7300">
            <a:spAutoFit/>
          </a:bodyPr>
          <a:lstStyle/>
          <a:p>
            <a:pPr indent="0" lvl="0" marL="0" rtl="0" algn="l">
              <a:lnSpc>
                <a:spcPct val="120000"/>
              </a:lnSpc>
              <a:spcBef>
                <a:spcPts val="0"/>
              </a:spcBef>
              <a:spcAft>
                <a:spcPts val="0"/>
              </a:spcAft>
              <a:buNone/>
            </a:pPr>
            <a:r>
              <a:rPr b="1" lang="en-NA" sz="800">
                <a:latin typeface="Montserrat"/>
                <a:ea typeface="Montserrat"/>
                <a:cs typeface="Montserrat"/>
                <a:sym typeface="Montserrat"/>
              </a:rPr>
              <a:t>US$ 5,031.10</a:t>
            </a:r>
            <a:endParaRPr b="1" sz="800">
              <a:latin typeface="Montserrat"/>
              <a:ea typeface="Montserrat"/>
              <a:cs typeface="Montserrat"/>
              <a:sym typeface="Montserrat"/>
            </a:endParaRPr>
          </a:p>
          <a:p>
            <a:pPr indent="0" lvl="0" marL="38100" rtl="0" algn="l">
              <a:lnSpc>
                <a:spcPct val="100000"/>
              </a:lnSpc>
              <a:spcBef>
                <a:spcPts val="0"/>
              </a:spcBef>
              <a:spcAft>
                <a:spcPts val="0"/>
              </a:spcAft>
              <a:buNone/>
            </a:pPr>
            <a:r>
              <a:rPr b="1" lang="en-NA" sz="800">
                <a:latin typeface="Montserrat"/>
                <a:ea typeface="Montserrat"/>
                <a:cs typeface="Montserrat"/>
                <a:sym typeface="Montserrat"/>
              </a:rPr>
              <a:t>Per Capita</a:t>
            </a:r>
            <a:endParaRPr b="1" sz="800">
              <a:latin typeface="Montserrat"/>
              <a:ea typeface="Montserrat"/>
              <a:cs typeface="Montserrat"/>
              <a:sym typeface="Montserrat"/>
            </a:endParaRPr>
          </a:p>
        </p:txBody>
      </p:sp>
      <p:sp>
        <p:nvSpPr>
          <p:cNvPr id="491" name="Google Shape;491;p78"/>
          <p:cNvSpPr txBox="1"/>
          <p:nvPr/>
        </p:nvSpPr>
        <p:spPr>
          <a:xfrm>
            <a:off x="6792150" y="3602275"/>
            <a:ext cx="651000" cy="253800"/>
          </a:xfrm>
          <a:prstGeom prst="rect">
            <a:avLst/>
          </a:prstGeom>
          <a:noFill/>
          <a:ln>
            <a:noFill/>
          </a:ln>
        </p:spPr>
        <p:txBody>
          <a:bodyPr anchorCtr="0" anchor="t" bIns="0" lIns="0" spcFirstLastPara="1" rIns="0" wrap="square" tIns="7300">
            <a:spAutoFit/>
          </a:bodyPr>
          <a:lstStyle/>
          <a:p>
            <a:pPr indent="12700" lvl="0" marL="0" marR="0" rtl="0" algn="l">
              <a:lnSpc>
                <a:spcPct val="100000"/>
              </a:lnSpc>
              <a:spcBef>
                <a:spcPts val="0"/>
              </a:spcBef>
              <a:spcAft>
                <a:spcPts val="0"/>
              </a:spcAft>
              <a:buNone/>
            </a:pPr>
            <a:r>
              <a:rPr b="1" lang="en-NA" sz="800">
                <a:latin typeface="Montserrat"/>
                <a:ea typeface="Montserrat"/>
                <a:cs typeface="Montserrat"/>
                <a:sym typeface="Montserrat"/>
              </a:rPr>
              <a:t>Multiparty Parliament</a:t>
            </a:r>
            <a:endParaRPr b="1" sz="800">
              <a:latin typeface="Montserrat"/>
              <a:ea typeface="Montserrat"/>
              <a:cs typeface="Montserrat"/>
              <a:sym typeface="Montserrat"/>
            </a:endParaRPr>
          </a:p>
        </p:txBody>
      </p:sp>
      <p:sp>
        <p:nvSpPr>
          <p:cNvPr id="492" name="Google Shape;492;p78"/>
          <p:cNvSpPr txBox="1"/>
          <p:nvPr/>
        </p:nvSpPr>
        <p:spPr>
          <a:xfrm>
            <a:off x="9316399" y="3602275"/>
            <a:ext cx="807900" cy="253800"/>
          </a:xfrm>
          <a:prstGeom prst="rect">
            <a:avLst/>
          </a:prstGeom>
          <a:noFill/>
          <a:ln>
            <a:noFill/>
          </a:ln>
        </p:spPr>
        <p:txBody>
          <a:bodyPr anchorCtr="0" anchor="t" bIns="0" lIns="0" spcFirstLastPara="1" rIns="0" wrap="square" tIns="7300">
            <a:spAutoFit/>
          </a:bodyPr>
          <a:lstStyle/>
          <a:p>
            <a:pPr indent="0" lvl="0" marL="0" marR="0" rtl="0" algn="ctr">
              <a:lnSpc>
                <a:spcPct val="100000"/>
              </a:lnSpc>
              <a:spcBef>
                <a:spcPts val="0"/>
              </a:spcBef>
              <a:spcAft>
                <a:spcPts val="0"/>
              </a:spcAft>
              <a:buNone/>
            </a:pPr>
            <a:r>
              <a:rPr b="1" lang="en-NA" sz="800">
                <a:latin typeface="Montserrat"/>
                <a:ea typeface="Montserrat"/>
                <a:cs typeface="Montserrat"/>
                <a:sym typeface="Montserrat"/>
              </a:rPr>
              <a:t>Imports:</a:t>
            </a:r>
            <a:endParaRPr b="1" sz="800">
              <a:latin typeface="Montserrat"/>
              <a:ea typeface="Montserrat"/>
              <a:cs typeface="Montserrat"/>
              <a:sym typeface="Montserrat"/>
            </a:endParaRPr>
          </a:p>
          <a:p>
            <a:pPr indent="0" lvl="0" marL="0" marR="0" rtl="0" algn="ctr">
              <a:lnSpc>
                <a:spcPct val="100000"/>
              </a:lnSpc>
              <a:spcBef>
                <a:spcPts val="0"/>
              </a:spcBef>
              <a:spcAft>
                <a:spcPts val="0"/>
              </a:spcAft>
              <a:buNone/>
            </a:pPr>
            <a:r>
              <a:rPr b="1" lang="en-NA" sz="800">
                <a:latin typeface="Montserrat"/>
                <a:ea typeface="Montserrat"/>
                <a:cs typeface="Montserrat"/>
                <a:sym typeface="Montserrat"/>
              </a:rPr>
              <a:t>US$ 7.9 billion</a:t>
            </a:r>
            <a:endParaRPr b="1" sz="800">
              <a:latin typeface="Montserrat"/>
              <a:ea typeface="Montserrat"/>
              <a:cs typeface="Montserrat"/>
              <a:sym typeface="Montserrat"/>
            </a:endParaRPr>
          </a:p>
        </p:txBody>
      </p:sp>
      <p:sp>
        <p:nvSpPr>
          <p:cNvPr id="493" name="Google Shape;493;p78"/>
          <p:cNvSpPr txBox="1"/>
          <p:nvPr/>
        </p:nvSpPr>
        <p:spPr>
          <a:xfrm>
            <a:off x="8131699" y="2371400"/>
            <a:ext cx="738000" cy="278400"/>
          </a:xfrm>
          <a:prstGeom prst="rect">
            <a:avLst/>
          </a:prstGeom>
          <a:noFill/>
          <a:ln>
            <a:noFill/>
          </a:ln>
        </p:spPr>
        <p:txBody>
          <a:bodyPr anchorCtr="0" anchor="t" bIns="0" lIns="0" spcFirstLastPara="1" rIns="0" wrap="square" tIns="7300">
            <a:spAutoFit/>
          </a:bodyPr>
          <a:lstStyle/>
          <a:p>
            <a:pPr indent="0" lvl="0" marL="0" rtl="0" algn="l">
              <a:lnSpc>
                <a:spcPct val="120000"/>
              </a:lnSpc>
              <a:spcBef>
                <a:spcPts val="0"/>
              </a:spcBef>
              <a:spcAft>
                <a:spcPts val="0"/>
              </a:spcAft>
              <a:buNone/>
            </a:pPr>
            <a:r>
              <a:rPr b="1" lang="en-NA" sz="800">
                <a:latin typeface="Montserrat"/>
                <a:ea typeface="Montserrat"/>
                <a:cs typeface="Montserrat"/>
                <a:sym typeface="Montserrat"/>
              </a:rPr>
              <a:t>Population</a:t>
            </a:r>
            <a:endParaRPr b="1" sz="800">
              <a:latin typeface="Montserrat"/>
              <a:ea typeface="Montserrat"/>
              <a:cs typeface="Montserrat"/>
              <a:sym typeface="Montserrat"/>
            </a:endParaRPr>
          </a:p>
          <a:p>
            <a:pPr indent="0" lvl="0" marL="12700" rtl="0" algn="l">
              <a:lnSpc>
                <a:spcPct val="100000"/>
              </a:lnSpc>
              <a:spcBef>
                <a:spcPts val="0"/>
              </a:spcBef>
              <a:spcAft>
                <a:spcPts val="0"/>
              </a:spcAft>
              <a:buNone/>
            </a:pPr>
            <a:r>
              <a:rPr b="1" lang="en-NA" sz="800">
                <a:latin typeface="Montserrat"/>
                <a:ea typeface="Montserrat"/>
                <a:cs typeface="Montserrat"/>
                <a:sym typeface="Montserrat"/>
              </a:rPr>
              <a:t>3.01 million</a:t>
            </a:r>
            <a:endParaRPr b="1" sz="800">
              <a:latin typeface="Montserrat"/>
              <a:ea typeface="Montserrat"/>
              <a:cs typeface="Montserrat"/>
              <a:sym typeface="Montserrat"/>
            </a:endParaRPr>
          </a:p>
        </p:txBody>
      </p:sp>
      <p:sp>
        <p:nvSpPr>
          <p:cNvPr id="494" name="Google Shape;494;p78"/>
          <p:cNvSpPr txBox="1"/>
          <p:nvPr/>
        </p:nvSpPr>
        <p:spPr>
          <a:xfrm>
            <a:off x="10601166" y="3602263"/>
            <a:ext cx="775500" cy="253800"/>
          </a:xfrm>
          <a:prstGeom prst="rect">
            <a:avLst/>
          </a:prstGeom>
          <a:noFill/>
          <a:ln>
            <a:noFill/>
          </a:ln>
        </p:spPr>
        <p:txBody>
          <a:bodyPr anchorCtr="0" anchor="t" bIns="0" lIns="0" spcFirstLastPara="1" rIns="0" wrap="square" tIns="7300">
            <a:spAutoFit/>
          </a:bodyPr>
          <a:lstStyle/>
          <a:p>
            <a:pPr indent="165100" lvl="0" marL="0" marR="0" rtl="0" algn="l">
              <a:lnSpc>
                <a:spcPct val="100000"/>
              </a:lnSpc>
              <a:spcBef>
                <a:spcPts val="0"/>
              </a:spcBef>
              <a:spcAft>
                <a:spcPts val="0"/>
              </a:spcAft>
              <a:buNone/>
            </a:pPr>
            <a:r>
              <a:rPr b="1" lang="en-NA" sz="800">
                <a:solidFill>
                  <a:schemeClr val="lt1"/>
                </a:solidFill>
                <a:latin typeface="Montserrat"/>
                <a:ea typeface="Montserrat"/>
                <a:cs typeface="Montserrat"/>
                <a:sym typeface="Montserrat"/>
              </a:rPr>
              <a:t>Exports: US$ 6.3 billion</a:t>
            </a:r>
            <a:endParaRPr b="1" sz="800">
              <a:solidFill>
                <a:schemeClr val="lt1"/>
              </a:solidFill>
              <a:latin typeface="Montserrat"/>
              <a:ea typeface="Montserrat"/>
              <a:cs typeface="Montserrat"/>
              <a:sym typeface="Montserrat"/>
            </a:endParaRPr>
          </a:p>
        </p:txBody>
      </p:sp>
      <p:sp>
        <p:nvSpPr>
          <p:cNvPr id="495" name="Google Shape;495;p78"/>
          <p:cNvSpPr txBox="1"/>
          <p:nvPr/>
        </p:nvSpPr>
        <p:spPr>
          <a:xfrm>
            <a:off x="8108524" y="3602275"/>
            <a:ext cx="738000" cy="253800"/>
          </a:xfrm>
          <a:prstGeom prst="rect">
            <a:avLst/>
          </a:prstGeom>
          <a:noFill/>
          <a:ln>
            <a:noFill/>
          </a:ln>
        </p:spPr>
        <p:txBody>
          <a:bodyPr anchorCtr="0" anchor="t" bIns="0" lIns="0" spcFirstLastPara="1" rIns="0" wrap="square" tIns="7300">
            <a:spAutoFit/>
          </a:bodyPr>
          <a:lstStyle/>
          <a:p>
            <a:pPr indent="25400" lvl="0" marL="0" marR="0" rtl="0" algn="l">
              <a:lnSpc>
                <a:spcPct val="100000"/>
              </a:lnSpc>
              <a:spcBef>
                <a:spcPts val="0"/>
              </a:spcBef>
              <a:spcAft>
                <a:spcPts val="0"/>
              </a:spcAft>
              <a:buNone/>
            </a:pPr>
            <a:r>
              <a:rPr b="1" lang="en-NA" sz="800">
                <a:solidFill>
                  <a:schemeClr val="lt1"/>
                </a:solidFill>
                <a:latin typeface="Montserrat"/>
                <a:ea typeface="Montserrat"/>
                <a:cs typeface="Montserrat"/>
                <a:sym typeface="Montserrat"/>
              </a:rPr>
              <a:t>Democratic Constitution</a:t>
            </a:r>
            <a:endParaRPr b="1" sz="800">
              <a:solidFill>
                <a:schemeClr val="lt1"/>
              </a:solidFill>
              <a:latin typeface="Montserrat"/>
              <a:ea typeface="Montserrat"/>
              <a:cs typeface="Montserrat"/>
              <a:sym typeface="Montserrat"/>
            </a:endParaRPr>
          </a:p>
        </p:txBody>
      </p:sp>
      <p:sp>
        <p:nvSpPr>
          <p:cNvPr id="496" name="Google Shape;496;p78"/>
          <p:cNvSpPr txBox="1"/>
          <p:nvPr/>
        </p:nvSpPr>
        <p:spPr>
          <a:xfrm>
            <a:off x="7979401" y="4935450"/>
            <a:ext cx="1092300" cy="253800"/>
          </a:xfrm>
          <a:prstGeom prst="rect">
            <a:avLst/>
          </a:prstGeom>
          <a:noFill/>
          <a:ln>
            <a:noFill/>
          </a:ln>
        </p:spPr>
        <p:txBody>
          <a:bodyPr anchorCtr="0" anchor="t" bIns="0" lIns="0" spcFirstLastPara="1" rIns="0" wrap="square" tIns="7300">
            <a:spAutoFit/>
          </a:bodyPr>
          <a:lstStyle/>
          <a:p>
            <a:pPr indent="-190500" lvl="0" marL="190500" rtl="0" algn="ctr">
              <a:spcBef>
                <a:spcPts val="0"/>
              </a:spcBef>
              <a:spcAft>
                <a:spcPts val="0"/>
              </a:spcAft>
              <a:buClr>
                <a:schemeClr val="dk1"/>
              </a:buClr>
              <a:buFont typeface="Arial"/>
              <a:buNone/>
            </a:pPr>
            <a:r>
              <a:rPr b="1" lang="en-NA" sz="800">
                <a:solidFill>
                  <a:schemeClr val="dk1"/>
                </a:solidFill>
                <a:latin typeface="Montserrat"/>
                <a:ea typeface="Montserrat"/>
                <a:cs typeface="Montserrat"/>
                <a:sym typeface="Montserrat"/>
              </a:rPr>
              <a:t>US$/ NAD 18.32</a:t>
            </a:r>
            <a:endParaRPr b="1" sz="800">
              <a:solidFill>
                <a:schemeClr val="dk1"/>
              </a:solidFill>
              <a:latin typeface="Montserrat"/>
              <a:ea typeface="Montserrat"/>
              <a:cs typeface="Montserrat"/>
              <a:sym typeface="Montserrat"/>
            </a:endParaRPr>
          </a:p>
          <a:p>
            <a:pPr indent="-190500" lvl="0" marL="190500" rtl="0" algn="ctr">
              <a:spcBef>
                <a:spcPts val="0"/>
              </a:spcBef>
              <a:spcAft>
                <a:spcPts val="0"/>
              </a:spcAft>
              <a:buClr>
                <a:schemeClr val="dk1"/>
              </a:buClr>
              <a:buFont typeface="Arial"/>
              <a:buNone/>
            </a:pPr>
            <a:r>
              <a:rPr b="1" lang="en-NA" sz="800">
                <a:solidFill>
                  <a:schemeClr val="dk1"/>
                </a:solidFill>
                <a:latin typeface="Montserrat"/>
                <a:ea typeface="Montserrat"/>
                <a:cs typeface="Montserrat"/>
                <a:sym typeface="Montserrat"/>
              </a:rPr>
              <a:t>(12/08/2024)</a:t>
            </a:r>
            <a:endParaRPr b="1" sz="800">
              <a:latin typeface="Montserrat"/>
              <a:ea typeface="Montserrat"/>
              <a:cs typeface="Montserrat"/>
              <a:sym typeface="Montserrat"/>
            </a:endParaRPr>
          </a:p>
        </p:txBody>
      </p:sp>
      <p:sp>
        <p:nvSpPr>
          <p:cNvPr id="497" name="Google Shape;497;p78"/>
          <p:cNvSpPr txBox="1"/>
          <p:nvPr/>
        </p:nvSpPr>
        <p:spPr>
          <a:xfrm>
            <a:off x="9145548" y="4935450"/>
            <a:ext cx="1147800" cy="278400"/>
          </a:xfrm>
          <a:prstGeom prst="rect">
            <a:avLst/>
          </a:prstGeom>
          <a:noFill/>
          <a:ln>
            <a:noFill/>
          </a:ln>
        </p:spPr>
        <p:txBody>
          <a:bodyPr anchorCtr="0" anchor="t" bIns="0" lIns="0" spcFirstLastPara="1" rIns="0" wrap="square" tIns="7300">
            <a:spAutoFit/>
          </a:bodyPr>
          <a:lstStyle/>
          <a:p>
            <a:pPr indent="0" lvl="0" marL="0" marR="0" rtl="0" algn="ctr">
              <a:lnSpc>
                <a:spcPct val="120000"/>
              </a:lnSpc>
              <a:spcBef>
                <a:spcPts val="0"/>
              </a:spcBef>
              <a:spcAft>
                <a:spcPts val="0"/>
              </a:spcAft>
              <a:buNone/>
            </a:pPr>
            <a:r>
              <a:rPr b="1" lang="en-NA" sz="800">
                <a:solidFill>
                  <a:schemeClr val="lt1"/>
                </a:solidFill>
                <a:latin typeface="Montserrat"/>
                <a:ea typeface="Montserrat"/>
                <a:cs typeface="Montserrat"/>
                <a:sym typeface="Montserrat"/>
              </a:rPr>
              <a:t>Climate:</a:t>
            </a:r>
            <a:endParaRPr b="1" sz="800">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lang="en-NA" sz="800">
                <a:solidFill>
                  <a:schemeClr val="lt1"/>
                </a:solidFill>
                <a:latin typeface="Montserrat"/>
                <a:ea typeface="Montserrat"/>
                <a:cs typeface="Montserrat"/>
                <a:sym typeface="Montserrat"/>
              </a:rPr>
              <a:t>Arid and semi-arid</a:t>
            </a:r>
            <a:endParaRPr b="1" sz="800">
              <a:solidFill>
                <a:schemeClr val="lt1"/>
              </a:solidFill>
              <a:latin typeface="Montserrat"/>
              <a:ea typeface="Montserrat"/>
              <a:cs typeface="Montserrat"/>
              <a:sym typeface="Montserrat"/>
            </a:endParaRPr>
          </a:p>
        </p:txBody>
      </p:sp>
      <p:sp>
        <p:nvSpPr>
          <p:cNvPr id="498" name="Google Shape;498;p78"/>
          <p:cNvSpPr txBox="1"/>
          <p:nvPr/>
        </p:nvSpPr>
        <p:spPr>
          <a:xfrm>
            <a:off x="6850573" y="2371400"/>
            <a:ext cx="771000" cy="253800"/>
          </a:xfrm>
          <a:prstGeom prst="rect">
            <a:avLst/>
          </a:prstGeom>
          <a:noFill/>
          <a:ln>
            <a:noFill/>
          </a:ln>
        </p:spPr>
        <p:txBody>
          <a:bodyPr anchorCtr="0" anchor="t" bIns="0" lIns="0" spcFirstLastPara="1" rIns="0" wrap="square" tIns="7300">
            <a:spAutoFit/>
          </a:bodyPr>
          <a:lstStyle/>
          <a:p>
            <a:pPr indent="-38100" lvl="0" marL="38100" marR="0" rtl="0" algn="l">
              <a:lnSpc>
                <a:spcPct val="100000"/>
              </a:lnSpc>
              <a:spcBef>
                <a:spcPts val="0"/>
              </a:spcBef>
              <a:spcAft>
                <a:spcPts val="0"/>
              </a:spcAft>
              <a:buNone/>
            </a:pPr>
            <a:r>
              <a:rPr b="1" lang="en-NA" sz="800">
                <a:solidFill>
                  <a:schemeClr val="lt1"/>
                </a:solidFill>
                <a:latin typeface="Montserrat"/>
                <a:ea typeface="Montserrat"/>
                <a:cs typeface="Montserrat"/>
                <a:sym typeface="Montserrat"/>
              </a:rPr>
              <a:t>Capital City: Windhoek</a:t>
            </a:r>
            <a:endParaRPr b="1" sz="800">
              <a:solidFill>
                <a:schemeClr val="lt1"/>
              </a:solidFill>
              <a:latin typeface="Montserrat"/>
              <a:ea typeface="Montserrat"/>
              <a:cs typeface="Montserrat"/>
              <a:sym typeface="Montserrat"/>
            </a:endParaRPr>
          </a:p>
        </p:txBody>
      </p:sp>
      <p:grpSp>
        <p:nvGrpSpPr>
          <p:cNvPr id="499" name="Google Shape;499;p78"/>
          <p:cNvGrpSpPr/>
          <p:nvPr/>
        </p:nvGrpSpPr>
        <p:grpSpPr>
          <a:xfrm>
            <a:off x="6865443" y="1723896"/>
            <a:ext cx="592228" cy="505973"/>
            <a:chOff x="11321641" y="3471135"/>
            <a:chExt cx="976629" cy="834389"/>
          </a:xfrm>
        </p:grpSpPr>
        <p:sp>
          <p:nvSpPr>
            <p:cNvPr id="500" name="Google Shape;500;p78"/>
            <p:cNvSpPr/>
            <p:nvPr/>
          </p:nvSpPr>
          <p:spPr>
            <a:xfrm>
              <a:off x="11321641" y="3472217"/>
              <a:ext cx="976629" cy="833120"/>
            </a:xfrm>
            <a:custGeom>
              <a:rect b="b" l="l" r="r" t="t"/>
              <a:pathLst>
                <a:path extrusionOk="0" h="833120" w="976629">
                  <a:moveTo>
                    <a:pt x="273640" y="782320"/>
                  </a:moveTo>
                  <a:lnTo>
                    <a:pt x="168172" y="782320"/>
                  </a:lnTo>
                  <a:lnTo>
                    <a:pt x="181569" y="784860"/>
                  </a:lnTo>
                  <a:lnTo>
                    <a:pt x="181086" y="793750"/>
                  </a:lnTo>
                  <a:lnTo>
                    <a:pt x="172855" y="803910"/>
                  </a:lnTo>
                  <a:lnTo>
                    <a:pt x="163010" y="812800"/>
                  </a:lnTo>
                  <a:lnTo>
                    <a:pt x="166576" y="822960"/>
                  </a:lnTo>
                  <a:lnTo>
                    <a:pt x="186396" y="829310"/>
                  </a:lnTo>
                  <a:lnTo>
                    <a:pt x="210304" y="833120"/>
                  </a:lnTo>
                  <a:lnTo>
                    <a:pt x="226139" y="831850"/>
                  </a:lnTo>
                  <a:lnTo>
                    <a:pt x="228868" y="825500"/>
                  </a:lnTo>
                  <a:lnTo>
                    <a:pt x="224709" y="816610"/>
                  </a:lnTo>
                  <a:lnTo>
                    <a:pt x="218396" y="806450"/>
                  </a:lnTo>
                  <a:lnTo>
                    <a:pt x="214663" y="797560"/>
                  </a:lnTo>
                  <a:lnTo>
                    <a:pt x="220481" y="793750"/>
                  </a:lnTo>
                  <a:lnTo>
                    <a:pt x="274480" y="793750"/>
                  </a:lnTo>
                  <a:lnTo>
                    <a:pt x="275215" y="788670"/>
                  </a:lnTo>
                  <a:lnTo>
                    <a:pt x="273640" y="782320"/>
                  </a:lnTo>
                  <a:close/>
                </a:path>
                <a:path extrusionOk="0" h="833120" w="976629">
                  <a:moveTo>
                    <a:pt x="256106" y="199390"/>
                  </a:moveTo>
                  <a:lnTo>
                    <a:pt x="246233" y="200660"/>
                  </a:lnTo>
                  <a:lnTo>
                    <a:pt x="233004" y="214630"/>
                  </a:lnTo>
                  <a:lnTo>
                    <a:pt x="211866" y="238760"/>
                  </a:lnTo>
                  <a:lnTo>
                    <a:pt x="188684" y="262890"/>
                  </a:lnTo>
                  <a:lnTo>
                    <a:pt x="169324" y="275590"/>
                  </a:lnTo>
                  <a:lnTo>
                    <a:pt x="152273" y="276860"/>
                  </a:lnTo>
                  <a:lnTo>
                    <a:pt x="134095" y="279400"/>
                  </a:lnTo>
                  <a:lnTo>
                    <a:pt x="117747" y="283210"/>
                  </a:lnTo>
                  <a:lnTo>
                    <a:pt x="106185" y="288290"/>
                  </a:lnTo>
                  <a:lnTo>
                    <a:pt x="103030" y="297180"/>
                  </a:lnTo>
                  <a:lnTo>
                    <a:pt x="106761" y="306070"/>
                  </a:lnTo>
                  <a:lnTo>
                    <a:pt x="112643" y="316230"/>
                  </a:lnTo>
                  <a:lnTo>
                    <a:pt x="115944" y="323850"/>
                  </a:lnTo>
                  <a:lnTo>
                    <a:pt x="116616" y="335280"/>
                  </a:lnTo>
                  <a:lnTo>
                    <a:pt x="116157" y="350520"/>
                  </a:lnTo>
                  <a:lnTo>
                    <a:pt x="112146" y="365760"/>
                  </a:lnTo>
                  <a:lnTo>
                    <a:pt x="102164" y="375920"/>
                  </a:lnTo>
                  <a:lnTo>
                    <a:pt x="88354" y="381000"/>
                  </a:lnTo>
                  <a:lnTo>
                    <a:pt x="75622" y="386080"/>
                  </a:lnTo>
                  <a:lnTo>
                    <a:pt x="65686" y="389890"/>
                  </a:lnTo>
                  <a:lnTo>
                    <a:pt x="60270" y="394970"/>
                  </a:lnTo>
                  <a:lnTo>
                    <a:pt x="58754" y="401320"/>
                  </a:lnTo>
                  <a:lnTo>
                    <a:pt x="58046" y="410210"/>
                  </a:lnTo>
                  <a:lnTo>
                    <a:pt x="56154" y="419100"/>
                  </a:lnTo>
                  <a:lnTo>
                    <a:pt x="51087" y="427990"/>
                  </a:lnTo>
                  <a:lnTo>
                    <a:pt x="45123" y="436880"/>
                  </a:lnTo>
                  <a:lnTo>
                    <a:pt x="41688" y="447040"/>
                  </a:lnTo>
                  <a:lnTo>
                    <a:pt x="40631" y="458470"/>
                  </a:lnTo>
                  <a:lnTo>
                    <a:pt x="40587" y="461010"/>
                  </a:lnTo>
                  <a:lnTo>
                    <a:pt x="41328" y="473710"/>
                  </a:lnTo>
                  <a:lnTo>
                    <a:pt x="45936" y="488950"/>
                  </a:lnTo>
                  <a:lnTo>
                    <a:pt x="53236" y="504190"/>
                  </a:lnTo>
                  <a:lnTo>
                    <a:pt x="58600" y="518160"/>
                  </a:lnTo>
                  <a:lnTo>
                    <a:pt x="57401" y="527050"/>
                  </a:lnTo>
                  <a:lnTo>
                    <a:pt x="48407" y="534670"/>
                  </a:lnTo>
                  <a:lnTo>
                    <a:pt x="36235" y="543560"/>
                  </a:lnTo>
                  <a:lnTo>
                    <a:pt x="25032" y="553720"/>
                  </a:lnTo>
                  <a:lnTo>
                    <a:pt x="18941" y="567690"/>
                  </a:lnTo>
                  <a:lnTo>
                    <a:pt x="16046" y="581660"/>
                  </a:lnTo>
                  <a:lnTo>
                    <a:pt x="12129" y="591820"/>
                  </a:lnTo>
                  <a:lnTo>
                    <a:pt x="7888" y="599440"/>
                  </a:lnTo>
                  <a:lnTo>
                    <a:pt x="4020" y="604520"/>
                  </a:lnTo>
                  <a:lnTo>
                    <a:pt x="2542" y="612140"/>
                  </a:lnTo>
                  <a:lnTo>
                    <a:pt x="4236" y="624840"/>
                  </a:lnTo>
                  <a:lnTo>
                    <a:pt x="7974" y="638810"/>
                  </a:lnTo>
                  <a:lnTo>
                    <a:pt x="12627" y="650240"/>
                  </a:lnTo>
                  <a:lnTo>
                    <a:pt x="16638" y="660400"/>
                  </a:lnTo>
                  <a:lnTo>
                    <a:pt x="19304" y="674370"/>
                  </a:lnTo>
                  <a:lnTo>
                    <a:pt x="20786" y="689610"/>
                  </a:lnTo>
                  <a:lnTo>
                    <a:pt x="21245" y="703580"/>
                  </a:lnTo>
                  <a:lnTo>
                    <a:pt x="19522" y="717550"/>
                  </a:lnTo>
                  <a:lnTo>
                    <a:pt x="15647" y="731520"/>
                  </a:lnTo>
                  <a:lnTo>
                    <a:pt x="11558" y="744220"/>
                  </a:lnTo>
                  <a:lnTo>
                    <a:pt x="8041" y="753110"/>
                  </a:lnTo>
                  <a:lnTo>
                    <a:pt x="0" y="764540"/>
                  </a:lnTo>
                  <a:lnTo>
                    <a:pt x="2376" y="772160"/>
                  </a:lnTo>
                  <a:lnTo>
                    <a:pt x="2492" y="781050"/>
                  </a:lnTo>
                  <a:lnTo>
                    <a:pt x="1727" y="787400"/>
                  </a:lnTo>
                  <a:lnTo>
                    <a:pt x="3108" y="797560"/>
                  </a:lnTo>
                  <a:lnTo>
                    <a:pt x="11914" y="805180"/>
                  </a:lnTo>
                  <a:lnTo>
                    <a:pt x="27394" y="808990"/>
                  </a:lnTo>
                  <a:lnTo>
                    <a:pt x="48794" y="811530"/>
                  </a:lnTo>
                  <a:lnTo>
                    <a:pt x="76807" y="806450"/>
                  </a:lnTo>
                  <a:lnTo>
                    <a:pt x="141449" y="786130"/>
                  </a:lnTo>
                  <a:lnTo>
                    <a:pt x="168172" y="782320"/>
                  </a:lnTo>
                  <a:lnTo>
                    <a:pt x="273640" y="782320"/>
                  </a:lnTo>
                  <a:lnTo>
                    <a:pt x="272380" y="777240"/>
                  </a:lnTo>
                  <a:lnTo>
                    <a:pt x="266316" y="765810"/>
                  </a:lnTo>
                  <a:lnTo>
                    <a:pt x="254613" y="759460"/>
                  </a:lnTo>
                  <a:lnTo>
                    <a:pt x="238122" y="755650"/>
                  </a:lnTo>
                  <a:lnTo>
                    <a:pt x="222815" y="751840"/>
                  </a:lnTo>
                  <a:lnTo>
                    <a:pt x="214663" y="745490"/>
                  </a:lnTo>
                  <a:lnTo>
                    <a:pt x="215622" y="731520"/>
                  </a:lnTo>
                  <a:lnTo>
                    <a:pt x="221908" y="711200"/>
                  </a:lnTo>
                  <a:lnTo>
                    <a:pt x="230885" y="692150"/>
                  </a:lnTo>
                  <a:lnTo>
                    <a:pt x="239919" y="681990"/>
                  </a:lnTo>
                  <a:lnTo>
                    <a:pt x="295217" y="681990"/>
                  </a:lnTo>
                  <a:lnTo>
                    <a:pt x="302046" y="664210"/>
                  </a:lnTo>
                  <a:lnTo>
                    <a:pt x="304200" y="650240"/>
                  </a:lnTo>
                  <a:lnTo>
                    <a:pt x="299556" y="637540"/>
                  </a:lnTo>
                  <a:lnTo>
                    <a:pt x="291144" y="622300"/>
                  </a:lnTo>
                  <a:lnTo>
                    <a:pt x="283377" y="607060"/>
                  </a:lnTo>
                  <a:lnTo>
                    <a:pt x="304416" y="554990"/>
                  </a:lnTo>
                  <a:lnTo>
                    <a:pt x="338063" y="529590"/>
                  </a:lnTo>
                  <a:lnTo>
                    <a:pt x="441578" y="529590"/>
                  </a:lnTo>
                  <a:lnTo>
                    <a:pt x="455724" y="520700"/>
                  </a:lnTo>
                  <a:lnTo>
                    <a:pt x="466186" y="516890"/>
                  </a:lnTo>
                  <a:lnTo>
                    <a:pt x="481333" y="514350"/>
                  </a:lnTo>
                  <a:lnTo>
                    <a:pt x="971956" y="514350"/>
                  </a:lnTo>
                  <a:lnTo>
                    <a:pt x="974661" y="511810"/>
                  </a:lnTo>
                  <a:lnTo>
                    <a:pt x="944159" y="481330"/>
                  </a:lnTo>
                  <a:lnTo>
                    <a:pt x="932707" y="477520"/>
                  </a:lnTo>
                  <a:lnTo>
                    <a:pt x="922706" y="472440"/>
                  </a:lnTo>
                  <a:lnTo>
                    <a:pt x="915825" y="468630"/>
                  </a:lnTo>
                  <a:lnTo>
                    <a:pt x="913731" y="463550"/>
                  </a:lnTo>
                  <a:lnTo>
                    <a:pt x="918226" y="461010"/>
                  </a:lnTo>
                  <a:lnTo>
                    <a:pt x="927293" y="458470"/>
                  </a:lnTo>
                  <a:lnTo>
                    <a:pt x="936899" y="454660"/>
                  </a:lnTo>
                  <a:lnTo>
                    <a:pt x="943007" y="448310"/>
                  </a:lnTo>
                  <a:lnTo>
                    <a:pt x="943923" y="440690"/>
                  </a:lnTo>
                  <a:lnTo>
                    <a:pt x="941285" y="433070"/>
                  </a:lnTo>
                  <a:lnTo>
                    <a:pt x="936063" y="426720"/>
                  </a:lnTo>
                  <a:lnTo>
                    <a:pt x="929228" y="422910"/>
                  </a:lnTo>
                  <a:lnTo>
                    <a:pt x="923018" y="417830"/>
                  </a:lnTo>
                  <a:lnTo>
                    <a:pt x="918687" y="407670"/>
                  </a:lnTo>
                  <a:lnTo>
                    <a:pt x="915753" y="394970"/>
                  </a:lnTo>
                  <a:lnTo>
                    <a:pt x="913731" y="381000"/>
                  </a:lnTo>
                  <a:lnTo>
                    <a:pt x="910558" y="355600"/>
                  </a:lnTo>
                  <a:lnTo>
                    <a:pt x="905556" y="316230"/>
                  </a:lnTo>
                  <a:lnTo>
                    <a:pt x="900337" y="276860"/>
                  </a:lnTo>
                  <a:lnTo>
                    <a:pt x="891109" y="234950"/>
                  </a:lnTo>
                  <a:lnTo>
                    <a:pt x="877370" y="212090"/>
                  </a:lnTo>
                  <a:lnTo>
                    <a:pt x="299603" y="212090"/>
                  </a:lnTo>
                  <a:lnTo>
                    <a:pt x="284888" y="208280"/>
                  </a:lnTo>
                  <a:lnTo>
                    <a:pt x="269690" y="203200"/>
                  </a:lnTo>
                  <a:lnTo>
                    <a:pt x="256106" y="199390"/>
                  </a:lnTo>
                  <a:close/>
                </a:path>
                <a:path extrusionOk="0" h="833120" w="976629">
                  <a:moveTo>
                    <a:pt x="274480" y="793750"/>
                  </a:moveTo>
                  <a:lnTo>
                    <a:pt x="220481" y="793750"/>
                  </a:lnTo>
                  <a:lnTo>
                    <a:pt x="235394" y="795020"/>
                  </a:lnTo>
                  <a:lnTo>
                    <a:pt x="252999" y="798830"/>
                  </a:lnTo>
                  <a:lnTo>
                    <a:pt x="266892" y="801370"/>
                  </a:lnTo>
                  <a:lnTo>
                    <a:pt x="273745" y="798830"/>
                  </a:lnTo>
                  <a:lnTo>
                    <a:pt x="274480" y="793750"/>
                  </a:lnTo>
                  <a:close/>
                </a:path>
                <a:path extrusionOk="0" h="833120" w="976629">
                  <a:moveTo>
                    <a:pt x="295217" y="681990"/>
                  </a:moveTo>
                  <a:lnTo>
                    <a:pt x="239919" y="681990"/>
                  </a:lnTo>
                  <a:lnTo>
                    <a:pt x="248292" y="683260"/>
                  </a:lnTo>
                  <a:lnTo>
                    <a:pt x="256989" y="692150"/>
                  </a:lnTo>
                  <a:lnTo>
                    <a:pt x="265902" y="701040"/>
                  </a:lnTo>
                  <a:lnTo>
                    <a:pt x="274923" y="706120"/>
                  </a:lnTo>
                  <a:lnTo>
                    <a:pt x="284828" y="699770"/>
                  </a:lnTo>
                  <a:lnTo>
                    <a:pt x="294729" y="683260"/>
                  </a:lnTo>
                  <a:lnTo>
                    <a:pt x="295217" y="681990"/>
                  </a:lnTo>
                  <a:close/>
                </a:path>
                <a:path extrusionOk="0" h="833120" w="976629">
                  <a:moveTo>
                    <a:pt x="832676" y="681990"/>
                  </a:moveTo>
                  <a:lnTo>
                    <a:pt x="707527" y="681990"/>
                  </a:lnTo>
                  <a:lnTo>
                    <a:pt x="725340" y="683260"/>
                  </a:lnTo>
                  <a:lnTo>
                    <a:pt x="738632" y="684530"/>
                  </a:lnTo>
                  <a:lnTo>
                    <a:pt x="743851" y="685800"/>
                  </a:lnTo>
                  <a:lnTo>
                    <a:pt x="784249" y="690880"/>
                  </a:lnTo>
                  <a:lnTo>
                    <a:pt x="806623" y="692150"/>
                  </a:lnTo>
                  <a:lnTo>
                    <a:pt x="818990" y="689610"/>
                  </a:lnTo>
                  <a:lnTo>
                    <a:pt x="829367" y="684530"/>
                  </a:lnTo>
                  <a:lnTo>
                    <a:pt x="832676" y="681990"/>
                  </a:lnTo>
                  <a:close/>
                </a:path>
                <a:path extrusionOk="0" h="833120" w="976629">
                  <a:moveTo>
                    <a:pt x="948365" y="556260"/>
                  </a:moveTo>
                  <a:lnTo>
                    <a:pt x="611258" y="556260"/>
                  </a:lnTo>
                  <a:lnTo>
                    <a:pt x="618474" y="563880"/>
                  </a:lnTo>
                  <a:lnTo>
                    <a:pt x="622026" y="576580"/>
                  </a:lnTo>
                  <a:lnTo>
                    <a:pt x="621918" y="590550"/>
                  </a:lnTo>
                  <a:lnTo>
                    <a:pt x="618148" y="601980"/>
                  </a:lnTo>
                  <a:lnTo>
                    <a:pt x="614376" y="610870"/>
                  </a:lnTo>
                  <a:lnTo>
                    <a:pt x="613777" y="621030"/>
                  </a:lnTo>
                  <a:lnTo>
                    <a:pt x="615651" y="631190"/>
                  </a:lnTo>
                  <a:lnTo>
                    <a:pt x="619300" y="640080"/>
                  </a:lnTo>
                  <a:lnTo>
                    <a:pt x="622196" y="648970"/>
                  </a:lnTo>
                  <a:lnTo>
                    <a:pt x="638140" y="685800"/>
                  </a:lnTo>
                  <a:lnTo>
                    <a:pt x="652658" y="688340"/>
                  </a:lnTo>
                  <a:lnTo>
                    <a:pt x="670297" y="687070"/>
                  </a:lnTo>
                  <a:lnTo>
                    <a:pt x="688743" y="683260"/>
                  </a:lnTo>
                  <a:lnTo>
                    <a:pt x="707527" y="681990"/>
                  </a:lnTo>
                  <a:lnTo>
                    <a:pt x="832676" y="681990"/>
                  </a:lnTo>
                  <a:lnTo>
                    <a:pt x="842604" y="674370"/>
                  </a:lnTo>
                  <a:lnTo>
                    <a:pt x="857346" y="659130"/>
                  </a:lnTo>
                  <a:lnTo>
                    <a:pt x="872303" y="645160"/>
                  </a:lnTo>
                  <a:lnTo>
                    <a:pt x="886182" y="638810"/>
                  </a:lnTo>
                  <a:lnTo>
                    <a:pt x="902678" y="636270"/>
                  </a:lnTo>
                  <a:lnTo>
                    <a:pt x="923422" y="632460"/>
                  </a:lnTo>
                  <a:lnTo>
                    <a:pt x="944056" y="631190"/>
                  </a:lnTo>
                  <a:lnTo>
                    <a:pt x="960222" y="631190"/>
                  </a:lnTo>
                  <a:lnTo>
                    <a:pt x="965944" y="609600"/>
                  </a:lnTo>
                  <a:lnTo>
                    <a:pt x="969406" y="599440"/>
                  </a:lnTo>
                  <a:lnTo>
                    <a:pt x="972006" y="593090"/>
                  </a:lnTo>
                  <a:lnTo>
                    <a:pt x="975143" y="589280"/>
                  </a:lnTo>
                  <a:lnTo>
                    <a:pt x="975953" y="584200"/>
                  </a:lnTo>
                  <a:lnTo>
                    <a:pt x="972134" y="577850"/>
                  </a:lnTo>
                  <a:lnTo>
                    <a:pt x="965944" y="572770"/>
                  </a:lnTo>
                  <a:lnTo>
                    <a:pt x="959646" y="567690"/>
                  </a:lnTo>
                  <a:lnTo>
                    <a:pt x="952359" y="561340"/>
                  </a:lnTo>
                  <a:lnTo>
                    <a:pt x="948365" y="556260"/>
                  </a:lnTo>
                  <a:close/>
                </a:path>
                <a:path extrusionOk="0" h="833120" w="976629">
                  <a:moveTo>
                    <a:pt x="971956" y="514350"/>
                  </a:moveTo>
                  <a:lnTo>
                    <a:pt x="500033" y="514350"/>
                  </a:lnTo>
                  <a:lnTo>
                    <a:pt x="521156" y="516890"/>
                  </a:lnTo>
                  <a:lnTo>
                    <a:pt x="536237" y="524510"/>
                  </a:lnTo>
                  <a:lnTo>
                    <a:pt x="541957" y="534670"/>
                  </a:lnTo>
                  <a:lnTo>
                    <a:pt x="544881" y="544830"/>
                  </a:lnTo>
                  <a:lnTo>
                    <a:pt x="551574" y="553720"/>
                  </a:lnTo>
                  <a:lnTo>
                    <a:pt x="565257" y="557530"/>
                  </a:lnTo>
                  <a:lnTo>
                    <a:pt x="582276" y="557530"/>
                  </a:lnTo>
                  <a:lnTo>
                    <a:pt x="598866" y="556260"/>
                  </a:lnTo>
                  <a:lnTo>
                    <a:pt x="948365" y="556260"/>
                  </a:lnTo>
                  <a:lnTo>
                    <a:pt x="944371" y="551180"/>
                  </a:lnTo>
                  <a:lnTo>
                    <a:pt x="939717" y="542290"/>
                  </a:lnTo>
                  <a:lnTo>
                    <a:pt x="942432" y="534670"/>
                  </a:lnTo>
                  <a:lnTo>
                    <a:pt x="952815" y="529590"/>
                  </a:lnTo>
                  <a:lnTo>
                    <a:pt x="965193" y="520700"/>
                  </a:lnTo>
                  <a:lnTo>
                    <a:pt x="971956" y="514350"/>
                  </a:lnTo>
                  <a:close/>
                </a:path>
                <a:path extrusionOk="0" h="833120" w="976629">
                  <a:moveTo>
                    <a:pt x="441578" y="529590"/>
                  </a:moveTo>
                  <a:lnTo>
                    <a:pt x="338063" y="529590"/>
                  </a:lnTo>
                  <a:lnTo>
                    <a:pt x="349272" y="532130"/>
                  </a:lnTo>
                  <a:lnTo>
                    <a:pt x="361452" y="537210"/>
                  </a:lnTo>
                  <a:lnTo>
                    <a:pt x="375999" y="543560"/>
                  </a:lnTo>
                  <a:lnTo>
                    <a:pt x="394312" y="546100"/>
                  </a:lnTo>
                  <a:lnTo>
                    <a:pt x="414077" y="543560"/>
                  </a:lnTo>
                  <a:lnTo>
                    <a:pt x="431473" y="535940"/>
                  </a:lnTo>
                  <a:lnTo>
                    <a:pt x="441578" y="529590"/>
                  </a:lnTo>
                  <a:close/>
                </a:path>
                <a:path extrusionOk="0" h="833120" w="976629">
                  <a:moveTo>
                    <a:pt x="380967" y="177800"/>
                  </a:moveTo>
                  <a:lnTo>
                    <a:pt x="362799" y="179070"/>
                  </a:lnTo>
                  <a:lnTo>
                    <a:pt x="348397" y="182880"/>
                  </a:lnTo>
                  <a:lnTo>
                    <a:pt x="336820" y="193040"/>
                  </a:lnTo>
                  <a:lnTo>
                    <a:pt x="325080" y="203200"/>
                  </a:lnTo>
                  <a:lnTo>
                    <a:pt x="312800" y="210820"/>
                  </a:lnTo>
                  <a:lnTo>
                    <a:pt x="299603" y="212090"/>
                  </a:lnTo>
                  <a:lnTo>
                    <a:pt x="877370" y="212090"/>
                  </a:lnTo>
                  <a:lnTo>
                    <a:pt x="868671" y="200660"/>
                  </a:lnTo>
                  <a:lnTo>
                    <a:pt x="855188" y="189230"/>
                  </a:lnTo>
                  <a:lnTo>
                    <a:pt x="841092" y="182880"/>
                  </a:lnTo>
                  <a:lnTo>
                    <a:pt x="838850" y="181610"/>
                  </a:lnTo>
                  <a:lnTo>
                    <a:pt x="417840" y="181610"/>
                  </a:lnTo>
                  <a:lnTo>
                    <a:pt x="400210" y="180340"/>
                  </a:lnTo>
                  <a:lnTo>
                    <a:pt x="380967" y="177800"/>
                  </a:lnTo>
                  <a:close/>
                </a:path>
                <a:path extrusionOk="0" h="833120" w="976629">
                  <a:moveTo>
                    <a:pt x="470553" y="151130"/>
                  </a:moveTo>
                  <a:lnTo>
                    <a:pt x="460886" y="151130"/>
                  </a:lnTo>
                  <a:lnTo>
                    <a:pt x="453272" y="157480"/>
                  </a:lnTo>
                  <a:lnTo>
                    <a:pt x="443883" y="167640"/>
                  </a:lnTo>
                  <a:lnTo>
                    <a:pt x="432233" y="177800"/>
                  </a:lnTo>
                  <a:lnTo>
                    <a:pt x="417840" y="181610"/>
                  </a:lnTo>
                  <a:lnTo>
                    <a:pt x="838850" y="181610"/>
                  </a:lnTo>
                  <a:lnTo>
                    <a:pt x="827641" y="175260"/>
                  </a:lnTo>
                  <a:lnTo>
                    <a:pt x="818063" y="165100"/>
                  </a:lnTo>
                  <a:lnTo>
                    <a:pt x="817320" y="161290"/>
                  </a:lnTo>
                  <a:lnTo>
                    <a:pt x="506235" y="161290"/>
                  </a:lnTo>
                  <a:lnTo>
                    <a:pt x="496562" y="158750"/>
                  </a:lnTo>
                  <a:lnTo>
                    <a:pt x="483557" y="153670"/>
                  </a:lnTo>
                  <a:lnTo>
                    <a:pt x="470553" y="151130"/>
                  </a:lnTo>
                  <a:close/>
                </a:path>
                <a:path extrusionOk="0" h="833120" w="976629">
                  <a:moveTo>
                    <a:pt x="886758" y="0"/>
                  </a:moveTo>
                  <a:lnTo>
                    <a:pt x="763718" y="35560"/>
                  </a:lnTo>
                  <a:lnTo>
                    <a:pt x="738170" y="41910"/>
                  </a:lnTo>
                  <a:lnTo>
                    <a:pt x="715150" y="45720"/>
                  </a:lnTo>
                  <a:lnTo>
                    <a:pt x="688329" y="49530"/>
                  </a:lnTo>
                  <a:lnTo>
                    <a:pt x="664142" y="53340"/>
                  </a:lnTo>
                  <a:lnTo>
                    <a:pt x="645656" y="58420"/>
                  </a:lnTo>
                  <a:lnTo>
                    <a:pt x="635938" y="62230"/>
                  </a:lnTo>
                  <a:lnTo>
                    <a:pt x="625322" y="80010"/>
                  </a:lnTo>
                  <a:lnTo>
                    <a:pt x="616247" y="88900"/>
                  </a:lnTo>
                  <a:lnTo>
                    <a:pt x="602651" y="96520"/>
                  </a:lnTo>
                  <a:lnTo>
                    <a:pt x="587459" y="100330"/>
                  </a:lnTo>
                  <a:lnTo>
                    <a:pt x="574528" y="104140"/>
                  </a:lnTo>
                  <a:lnTo>
                    <a:pt x="563750" y="107950"/>
                  </a:lnTo>
                  <a:lnTo>
                    <a:pt x="555019" y="113030"/>
                  </a:lnTo>
                  <a:lnTo>
                    <a:pt x="544327" y="124460"/>
                  </a:lnTo>
                  <a:lnTo>
                    <a:pt x="530191" y="142240"/>
                  </a:lnTo>
                  <a:lnTo>
                    <a:pt x="516274" y="156210"/>
                  </a:lnTo>
                  <a:lnTo>
                    <a:pt x="506235" y="161290"/>
                  </a:lnTo>
                  <a:lnTo>
                    <a:pt x="817320" y="161290"/>
                  </a:lnTo>
                  <a:lnTo>
                    <a:pt x="815587" y="152400"/>
                  </a:lnTo>
                  <a:lnTo>
                    <a:pt x="817121" y="137160"/>
                  </a:lnTo>
                  <a:lnTo>
                    <a:pt x="818816" y="121920"/>
                  </a:lnTo>
                  <a:lnTo>
                    <a:pt x="822771" y="110490"/>
                  </a:lnTo>
                  <a:lnTo>
                    <a:pt x="831084" y="101600"/>
                  </a:lnTo>
                  <a:lnTo>
                    <a:pt x="840724" y="95250"/>
                  </a:lnTo>
                  <a:lnTo>
                    <a:pt x="847513" y="88900"/>
                  </a:lnTo>
                  <a:lnTo>
                    <a:pt x="851828" y="82550"/>
                  </a:lnTo>
                  <a:lnTo>
                    <a:pt x="854047" y="72390"/>
                  </a:lnTo>
                  <a:lnTo>
                    <a:pt x="857318" y="59690"/>
                  </a:lnTo>
                  <a:lnTo>
                    <a:pt x="863443" y="49530"/>
                  </a:lnTo>
                  <a:lnTo>
                    <a:pt x="870752" y="41910"/>
                  </a:lnTo>
                  <a:lnTo>
                    <a:pt x="877575" y="35560"/>
                  </a:lnTo>
                  <a:lnTo>
                    <a:pt x="882398" y="26670"/>
                  </a:lnTo>
                  <a:lnTo>
                    <a:pt x="885178" y="15240"/>
                  </a:lnTo>
                  <a:lnTo>
                    <a:pt x="886452" y="3810"/>
                  </a:lnTo>
                  <a:lnTo>
                    <a:pt x="886758" y="0"/>
                  </a:lnTo>
                  <a:close/>
                </a:path>
              </a:pathLst>
            </a:custGeom>
            <a:solidFill>
              <a:srgbClr val="F6F6F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501" name="Google Shape;501;p78"/>
            <p:cNvSpPr/>
            <p:nvPr/>
          </p:nvSpPr>
          <p:spPr>
            <a:xfrm>
              <a:off x="11321641" y="3471135"/>
              <a:ext cx="976629" cy="834389"/>
            </a:xfrm>
            <a:custGeom>
              <a:rect b="b" l="l" r="r" t="t"/>
              <a:pathLst>
                <a:path extrusionOk="0" h="834389" w="976629">
                  <a:moveTo>
                    <a:pt x="1727" y="788038"/>
                  </a:moveTo>
                  <a:lnTo>
                    <a:pt x="3108" y="798009"/>
                  </a:lnTo>
                  <a:lnTo>
                    <a:pt x="11914" y="805398"/>
                  </a:lnTo>
                  <a:lnTo>
                    <a:pt x="27394" y="809988"/>
                  </a:lnTo>
                  <a:lnTo>
                    <a:pt x="48794" y="811566"/>
                  </a:lnTo>
                  <a:lnTo>
                    <a:pt x="76807" y="806913"/>
                  </a:lnTo>
                  <a:lnTo>
                    <a:pt x="109343" y="796717"/>
                  </a:lnTo>
                  <a:lnTo>
                    <a:pt x="141449" y="786630"/>
                  </a:lnTo>
                  <a:lnTo>
                    <a:pt x="168172" y="782300"/>
                  </a:lnTo>
                  <a:lnTo>
                    <a:pt x="181569" y="785780"/>
                  </a:lnTo>
                  <a:lnTo>
                    <a:pt x="181086" y="793778"/>
                  </a:lnTo>
                  <a:lnTo>
                    <a:pt x="172855" y="803929"/>
                  </a:lnTo>
                  <a:lnTo>
                    <a:pt x="163010" y="813870"/>
                  </a:lnTo>
                  <a:lnTo>
                    <a:pt x="166576" y="822800"/>
                  </a:lnTo>
                  <a:lnTo>
                    <a:pt x="186396" y="830223"/>
                  </a:lnTo>
                  <a:lnTo>
                    <a:pt x="210304" y="834202"/>
                  </a:lnTo>
                  <a:lnTo>
                    <a:pt x="226139" y="832801"/>
                  </a:lnTo>
                  <a:lnTo>
                    <a:pt x="228868" y="826296"/>
                  </a:lnTo>
                  <a:lnTo>
                    <a:pt x="224709" y="817311"/>
                  </a:lnTo>
                  <a:lnTo>
                    <a:pt x="218396" y="807465"/>
                  </a:lnTo>
                  <a:lnTo>
                    <a:pt x="214663" y="798373"/>
                  </a:lnTo>
                  <a:lnTo>
                    <a:pt x="220481" y="794236"/>
                  </a:lnTo>
                  <a:lnTo>
                    <a:pt x="235394" y="795859"/>
                  </a:lnTo>
                  <a:lnTo>
                    <a:pt x="252999" y="799741"/>
                  </a:lnTo>
                  <a:lnTo>
                    <a:pt x="266892" y="802383"/>
                  </a:lnTo>
                  <a:lnTo>
                    <a:pt x="273745" y="798915"/>
                  </a:lnTo>
                  <a:lnTo>
                    <a:pt x="275215" y="789257"/>
                  </a:lnTo>
                  <a:lnTo>
                    <a:pt x="272380" y="777123"/>
                  </a:lnTo>
                  <a:lnTo>
                    <a:pt x="266316" y="766227"/>
                  </a:lnTo>
                  <a:lnTo>
                    <a:pt x="254613" y="759529"/>
                  </a:lnTo>
                  <a:lnTo>
                    <a:pt x="238122" y="755682"/>
                  </a:lnTo>
                  <a:lnTo>
                    <a:pt x="222815" y="751943"/>
                  </a:lnTo>
                  <a:lnTo>
                    <a:pt x="214663" y="745568"/>
                  </a:lnTo>
                  <a:lnTo>
                    <a:pt x="215622" y="731422"/>
                  </a:lnTo>
                  <a:lnTo>
                    <a:pt x="221908" y="711199"/>
                  </a:lnTo>
                  <a:lnTo>
                    <a:pt x="230885" y="692376"/>
                  </a:lnTo>
                  <a:lnTo>
                    <a:pt x="239919" y="682429"/>
                  </a:lnTo>
                  <a:lnTo>
                    <a:pt x="248292" y="684262"/>
                  </a:lnTo>
                  <a:lnTo>
                    <a:pt x="256989" y="692333"/>
                  </a:lnTo>
                  <a:lnTo>
                    <a:pt x="265902" y="701478"/>
                  </a:lnTo>
                  <a:lnTo>
                    <a:pt x="274923" y="706533"/>
                  </a:lnTo>
                  <a:lnTo>
                    <a:pt x="284828" y="700330"/>
                  </a:lnTo>
                  <a:lnTo>
                    <a:pt x="294729" y="684009"/>
                  </a:lnTo>
                  <a:lnTo>
                    <a:pt x="302046" y="664890"/>
                  </a:lnTo>
                  <a:lnTo>
                    <a:pt x="304200" y="650294"/>
                  </a:lnTo>
                  <a:lnTo>
                    <a:pt x="299556" y="638204"/>
                  </a:lnTo>
                  <a:lnTo>
                    <a:pt x="291144" y="623317"/>
                  </a:lnTo>
                  <a:lnTo>
                    <a:pt x="283377" y="608000"/>
                  </a:lnTo>
                  <a:lnTo>
                    <a:pt x="304416" y="555949"/>
                  </a:lnTo>
                  <a:lnTo>
                    <a:pt x="338063" y="529763"/>
                  </a:lnTo>
                  <a:lnTo>
                    <a:pt x="349272" y="532684"/>
                  </a:lnTo>
                  <a:lnTo>
                    <a:pt x="361452" y="538083"/>
                  </a:lnTo>
                  <a:lnTo>
                    <a:pt x="375999" y="543481"/>
                  </a:lnTo>
                  <a:lnTo>
                    <a:pt x="394312" y="546402"/>
                  </a:lnTo>
                  <a:lnTo>
                    <a:pt x="414077" y="543829"/>
                  </a:lnTo>
                  <a:lnTo>
                    <a:pt x="431473" y="536573"/>
                  </a:lnTo>
                  <a:lnTo>
                    <a:pt x="445642" y="527918"/>
                  </a:lnTo>
                  <a:lnTo>
                    <a:pt x="455724" y="521146"/>
                  </a:lnTo>
                  <a:lnTo>
                    <a:pt x="466186" y="517062"/>
                  </a:lnTo>
                  <a:lnTo>
                    <a:pt x="481333" y="514697"/>
                  </a:lnTo>
                  <a:lnTo>
                    <a:pt x="500033" y="514698"/>
                  </a:lnTo>
                  <a:lnTo>
                    <a:pt x="521156" y="517711"/>
                  </a:lnTo>
                  <a:lnTo>
                    <a:pt x="536237" y="524733"/>
                  </a:lnTo>
                  <a:lnTo>
                    <a:pt x="541957" y="534714"/>
                  </a:lnTo>
                  <a:lnTo>
                    <a:pt x="544881" y="545232"/>
                  </a:lnTo>
                  <a:lnTo>
                    <a:pt x="551574" y="553867"/>
                  </a:lnTo>
                  <a:lnTo>
                    <a:pt x="565257" y="557714"/>
                  </a:lnTo>
                  <a:lnTo>
                    <a:pt x="582276" y="557526"/>
                  </a:lnTo>
                  <a:lnTo>
                    <a:pt x="598866" y="556369"/>
                  </a:lnTo>
                  <a:lnTo>
                    <a:pt x="611258" y="557312"/>
                  </a:lnTo>
                  <a:lnTo>
                    <a:pt x="618474" y="564479"/>
                  </a:lnTo>
                  <a:lnTo>
                    <a:pt x="622026" y="577186"/>
                  </a:lnTo>
                  <a:lnTo>
                    <a:pt x="621918" y="591291"/>
                  </a:lnTo>
                  <a:lnTo>
                    <a:pt x="618148" y="602651"/>
                  </a:lnTo>
                  <a:lnTo>
                    <a:pt x="614376" y="611807"/>
                  </a:lnTo>
                  <a:lnTo>
                    <a:pt x="613777" y="621665"/>
                  </a:lnTo>
                  <a:lnTo>
                    <a:pt x="615651" y="631631"/>
                  </a:lnTo>
                  <a:lnTo>
                    <a:pt x="619300" y="641111"/>
                  </a:lnTo>
                  <a:lnTo>
                    <a:pt x="622196" y="650015"/>
                  </a:lnTo>
                  <a:lnTo>
                    <a:pt x="638140" y="686732"/>
                  </a:lnTo>
                  <a:lnTo>
                    <a:pt x="652658" y="688886"/>
                  </a:lnTo>
                  <a:lnTo>
                    <a:pt x="670297" y="687382"/>
                  </a:lnTo>
                  <a:lnTo>
                    <a:pt x="688743" y="684157"/>
                  </a:lnTo>
                  <a:lnTo>
                    <a:pt x="707527" y="682576"/>
                  </a:lnTo>
                  <a:lnTo>
                    <a:pt x="725340" y="683579"/>
                  </a:lnTo>
                  <a:lnTo>
                    <a:pt x="738632" y="685445"/>
                  </a:lnTo>
                  <a:lnTo>
                    <a:pt x="743851" y="686450"/>
                  </a:lnTo>
                  <a:lnTo>
                    <a:pt x="784249" y="690949"/>
                  </a:lnTo>
                  <a:lnTo>
                    <a:pt x="829367" y="685298"/>
                  </a:lnTo>
                  <a:lnTo>
                    <a:pt x="857346" y="659473"/>
                  </a:lnTo>
                  <a:lnTo>
                    <a:pt x="872303" y="645752"/>
                  </a:lnTo>
                  <a:lnTo>
                    <a:pt x="886182" y="638807"/>
                  </a:lnTo>
                  <a:lnTo>
                    <a:pt x="902678" y="636353"/>
                  </a:lnTo>
                  <a:lnTo>
                    <a:pt x="923422" y="633360"/>
                  </a:lnTo>
                  <a:lnTo>
                    <a:pt x="944056" y="631227"/>
                  </a:lnTo>
                  <a:lnTo>
                    <a:pt x="960222" y="631352"/>
                  </a:lnTo>
                  <a:lnTo>
                    <a:pt x="965944" y="610678"/>
                  </a:lnTo>
                  <a:lnTo>
                    <a:pt x="969406" y="599421"/>
                  </a:lnTo>
                  <a:lnTo>
                    <a:pt x="972006" y="593654"/>
                  </a:lnTo>
                  <a:lnTo>
                    <a:pt x="975143" y="589448"/>
                  </a:lnTo>
                  <a:lnTo>
                    <a:pt x="975953" y="584273"/>
                  </a:lnTo>
                  <a:lnTo>
                    <a:pt x="972134" y="578614"/>
                  </a:lnTo>
                  <a:lnTo>
                    <a:pt x="965944" y="573063"/>
                  </a:lnTo>
                  <a:lnTo>
                    <a:pt x="959646" y="568213"/>
                  </a:lnTo>
                  <a:lnTo>
                    <a:pt x="952359" y="561488"/>
                  </a:lnTo>
                  <a:lnTo>
                    <a:pt x="944371" y="551857"/>
                  </a:lnTo>
                  <a:lnTo>
                    <a:pt x="939717" y="542226"/>
                  </a:lnTo>
                  <a:lnTo>
                    <a:pt x="942432" y="535502"/>
                  </a:lnTo>
                  <a:lnTo>
                    <a:pt x="952815" y="529457"/>
                  </a:lnTo>
                  <a:lnTo>
                    <a:pt x="965193" y="521152"/>
                  </a:lnTo>
                  <a:lnTo>
                    <a:pt x="974661" y="512418"/>
                  </a:lnTo>
                  <a:lnTo>
                    <a:pt x="976315" y="505084"/>
                  </a:lnTo>
                  <a:lnTo>
                    <a:pt x="971282" y="498741"/>
                  </a:lnTo>
                  <a:lnTo>
                    <a:pt x="964101" y="492238"/>
                  </a:lnTo>
                  <a:lnTo>
                    <a:pt x="954988" y="486274"/>
                  </a:lnTo>
                  <a:lnTo>
                    <a:pt x="944159" y="481545"/>
                  </a:lnTo>
                  <a:lnTo>
                    <a:pt x="932707" y="477484"/>
                  </a:lnTo>
                  <a:lnTo>
                    <a:pt x="922706" y="473154"/>
                  </a:lnTo>
                  <a:lnTo>
                    <a:pt x="915825" y="468715"/>
                  </a:lnTo>
                  <a:lnTo>
                    <a:pt x="913731" y="464331"/>
                  </a:lnTo>
                  <a:lnTo>
                    <a:pt x="918226" y="460942"/>
                  </a:lnTo>
                  <a:lnTo>
                    <a:pt x="927293" y="458306"/>
                  </a:lnTo>
                  <a:lnTo>
                    <a:pt x="936899" y="454808"/>
                  </a:lnTo>
                  <a:lnTo>
                    <a:pt x="943007" y="448834"/>
                  </a:lnTo>
                  <a:lnTo>
                    <a:pt x="943923" y="441093"/>
                  </a:lnTo>
                  <a:lnTo>
                    <a:pt x="941285" y="433838"/>
                  </a:lnTo>
                  <a:lnTo>
                    <a:pt x="936063" y="427767"/>
                  </a:lnTo>
                  <a:lnTo>
                    <a:pt x="929228" y="423578"/>
                  </a:lnTo>
                  <a:lnTo>
                    <a:pt x="923018" y="418079"/>
                  </a:lnTo>
                  <a:lnTo>
                    <a:pt x="918687" y="408439"/>
                  </a:lnTo>
                  <a:lnTo>
                    <a:pt x="915753" y="395894"/>
                  </a:lnTo>
                  <a:lnTo>
                    <a:pt x="913731" y="381684"/>
                  </a:lnTo>
                  <a:lnTo>
                    <a:pt x="910558" y="355846"/>
                  </a:lnTo>
                  <a:lnTo>
                    <a:pt x="905556" y="316612"/>
                  </a:lnTo>
                  <a:lnTo>
                    <a:pt x="900337" y="277485"/>
                  </a:lnTo>
                  <a:lnTo>
                    <a:pt x="891109" y="235746"/>
                  </a:lnTo>
                  <a:lnTo>
                    <a:pt x="868671" y="201361"/>
                  </a:lnTo>
                  <a:lnTo>
                    <a:pt x="841092" y="182780"/>
                  </a:lnTo>
                  <a:lnTo>
                    <a:pt x="827641" y="175417"/>
                  </a:lnTo>
                  <a:lnTo>
                    <a:pt x="818063" y="166010"/>
                  </a:lnTo>
                  <a:lnTo>
                    <a:pt x="815587" y="152675"/>
                  </a:lnTo>
                  <a:lnTo>
                    <a:pt x="817121" y="137027"/>
                  </a:lnTo>
                  <a:lnTo>
                    <a:pt x="818816" y="122616"/>
                  </a:lnTo>
                  <a:lnTo>
                    <a:pt x="822771" y="110463"/>
                  </a:lnTo>
                  <a:lnTo>
                    <a:pt x="831084" y="101588"/>
                  </a:lnTo>
                  <a:lnTo>
                    <a:pt x="840724" y="95401"/>
                  </a:lnTo>
                  <a:lnTo>
                    <a:pt x="847513" y="89539"/>
                  </a:lnTo>
                  <a:lnTo>
                    <a:pt x="851828" y="82384"/>
                  </a:lnTo>
                  <a:lnTo>
                    <a:pt x="854047" y="72322"/>
                  </a:lnTo>
                  <a:lnTo>
                    <a:pt x="857318" y="60771"/>
                  </a:lnTo>
                  <a:lnTo>
                    <a:pt x="863443" y="50512"/>
                  </a:lnTo>
                  <a:lnTo>
                    <a:pt x="870752" y="41976"/>
                  </a:lnTo>
                  <a:lnTo>
                    <a:pt x="877575" y="35590"/>
                  </a:lnTo>
                  <a:lnTo>
                    <a:pt x="882398" y="27122"/>
                  </a:lnTo>
                  <a:lnTo>
                    <a:pt x="885178" y="15211"/>
                  </a:lnTo>
                  <a:lnTo>
                    <a:pt x="886452" y="4592"/>
                  </a:lnTo>
                  <a:lnTo>
                    <a:pt x="886758" y="0"/>
                  </a:lnTo>
                  <a:lnTo>
                    <a:pt x="807885" y="23640"/>
                  </a:lnTo>
                  <a:lnTo>
                    <a:pt x="763718" y="36303"/>
                  </a:lnTo>
                  <a:lnTo>
                    <a:pt x="738170" y="42293"/>
                  </a:lnTo>
                  <a:lnTo>
                    <a:pt x="715150" y="45914"/>
                  </a:lnTo>
                  <a:lnTo>
                    <a:pt x="688329" y="49981"/>
                  </a:lnTo>
                  <a:lnTo>
                    <a:pt x="664142" y="54315"/>
                  </a:lnTo>
                  <a:lnTo>
                    <a:pt x="645656" y="58754"/>
                  </a:lnTo>
                  <a:lnTo>
                    <a:pt x="635938" y="63139"/>
                  </a:lnTo>
                  <a:lnTo>
                    <a:pt x="631384" y="69963"/>
                  </a:lnTo>
                  <a:lnTo>
                    <a:pt x="625322" y="79854"/>
                  </a:lnTo>
                  <a:lnTo>
                    <a:pt x="616247" y="89854"/>
                  </a:lnTo>
                  <a:lnTo>
                    <a:pt x="602651" y="97002"/>
                  </a:lnTo>
                  <a:lnTo>
                    <a:pt x="587459" y="100975"/>
                  </a:lnTo>
                  <a:lnTo>
                    <a:pt x="574528" y="104250"/>
                  </a:lnTo>
                  <a:lnTo>
                    <a:pt x="563750" y="108063"/>
                  </a:lnTo>
                  <a:lnTo>
                    <a:pt x="555019" y="113650"/>
                  </a:lnTo>
                  <a:lnTo>
                    <a:pt x="544327" y="125461"/>
                  </a:lnTo>
                  <a:lnTo>
                    <a:pt x="530191" y="142274"/>
                  </a:lnTo>
                  <a:lnTo>
                    <a:pt x="516274" y="156828"/>
                  </a:lnTo>
                  <a:lnTo>
                    <a:pt x="506235" y="161858"/>
                  </a:lnTo>
                  <a:lnTo>
                    <a:pt x="496562" y="158630"/>
                  </a:lnTo>
                  <a:lnTo>
                    <a:pt x="483557" y="154539"/>
                  </a:lnTo>
                  <a:lnTo>
                    <a:pt x="470553" y="151525"/>
                  </a:lnTo>
                  <a:lnTo>
                    <a:pt x="460886" y="151524"/>
                  </a:lnTo>
                  <a:lnTo>
                    <a:pt x="453272" y="157739"/>
                  </a:lnTo>
                  <a:lnTo>
                    <a:pt x="443883" y="168528"/>
                  </a:lnTo>
                  <a:lnTo>
                    <a:pt x="432233" y="178564"/>
                  </a:lnTo>
                  <a:lnTo>
                    <a:pt x="417840" y="182518"/>
                  </a:lnTo>
                  <a:lnTo>
                    <a:pt x="400210" y="180763"/>
                  </a:lnTo>
                  <a:lnTo>
                    <a:pt x="380967" y="178790"/>
                  </a:lnTo>
                  <a:lnTo>
                    <a:pt x="362799" y="178969"/>
                  </a:lnTo>
                  <a:lnTo>
                    <a:pt x="348397" y="183669"/>
                  </a:lnTo>
                  <a:lnTo>
                    <a:pt x="336820" y="193006"/>
                  </a:lnTo>
                  <a:lnTo>
                    <a:pt x="325080" y="203254"/>
                  </a:lnTo>
                  <a:lnTo>
                    <a:pt x="312800" y="211026"/>
                  </a:lnTo>
                  <a:lnTo>
                    <a:pt x="299603" y="212935"/>
                  </a:lnTo>
                  <a:lnTo>
                    <a:pt x="284888" y="208875"/>
                  </a:lnTo>
                  <a:lnTo>
                    <a:pt x="269690" y="203254"/>
                  </a:lnTo>
                  <a:lnTo>
                    <a:pt x="256106" y="199461"/>
                  </a:lnTo>
                  <a:lnTo>
                    <a:pt x="246233" y="200883"/>
                  </a:lnTo>
                  <a:lnTo>
                    <a:pt x="233004" y="214964"/>
                  </a:lnTo>
                  <a:lnTo>
                    <a:pt x="211866" y="239483"/>
                  </a:lnTo>
                  <a:lnTo>
                    <a:pt x="188684" y="263356"/>
                  </a:lnTo>
                  <a:lnTo>
                    <a:pt x="169324" y="275499"/>
                  </a:lnTo>
                  <a:lnTo>
                    <a:pt x="152273" y="277652"/>
                  </a:lnTo>
                  <a:lnTo>
                    <a:pt x="134095" y="279805"/>
                  </a:lnTo>
                  <a:lnTo>
                    <a:pt x="117747" y="283250"/>
                  </a:lnTo>
                  <a:lnTo>
                    <a:pt x="106185" y="289279"/>
                  </a:lnTo>
                  <a:lnTo>
                    <a:pt x="103030" y="297740"/>
                  </a:lnTo>
                  <a:lnTo>
                    <a:pt x="106761" y="307065"/>
                  </a:lnTo>
                  <a:lnTo>
                    <a:pt x="112643" y="316391"/>
                  </a:lnTo>
                  <a:lnTo>
                    <a:pt x="115944" y="324859"/>
                  </a:lnTo>
                  <a:lnTo>
                    <a:pt x="116616" y="336079"/>
                  </a:lnTo>
                  <a:lnTo>
                    <a:pt x="116157" y="351333"/>
                  </a:lnTo>
                  <a:lnTo>
                    <a:pt x="112146" y="366263"/>
                  </a:lnTo>
                  <a:lnTo>
                    <a:pt x="102164" y="376512"/>
                  </a:lnTo>
                  <a:lnTo>
                    <a:pt x="88354" y="381968"/>
                  </a:lnTo>
                  <a:lnTo>
                    <a:pt x="75622" y="386130"/>
                  </a:lnTo>
                  <a:lnTo>
                    <a:pt x="65686" y="390075"/>
                  </a:lnTo>
                  <a:lnTo>
                    <a:pt x="60270" y="394878"/>
                  </a:lnTo>
                  <a:lnTo>
                    <a:pt x="58754" y="401858"/>
                  </a:lnTo>
                  <a:lnTo>
                    <a:pt x="58046" y="410666"/>
                  </a:lnTo>
                  <a:lnTo>
                    <a:pt x="56154" y="419905"/>
                  </a:lnTo>
                  <a:lnTo>
                    <a:pt x="51087" y="428175"/>
                  </a:lnTo>
                  <a:lnTo>
                    <a:pt x="45123" y="436798"/>
                  </a:lnTo>
                  <a:lnTo>
                    <a:pt x="41688" y="447685"/>
                  </a:lnTo>
                  <a:lnTo>
                    <a:pt x="40513" y="460295"/>
                  </a:lnTo>
                  <a:lnTo>
                    <a:pt x="41328" y="474090"/>
                  </a:lnTo>
                  <a:lnTo>
                    <a:pt x="45936" y="489219"/>
                  </a:lnTo>
                  <a:lnTo>
                    <a:pt x="53236" y="504722"/>
                  </a:lnTo>
                  <a:lnTo>
                    <a:pt x="58600" y="518396"/>
                  </a:lnTo>
                  <a:lnTo>
                    <a:pt x="57401" y="528036"/>
                  </a:lnTo>
                  <a:lnTo>
                    <a:pt x="48407" y="535363"/>
                  </a:lnTo>
                  <a:lnTo>
                    <a:pt x="36235" y="544037"/>
                  </a:lnTo>
                  <a:lnTo>
                    <a:pt x="25032" y="554754"/>
                  </a:lnTo>
                  <a:lnTo>
                    <a:pt x="18941" y="568213"/>
                  </a:lnTo>
                  <a:lnTo>
                    <a:pt x="16046" y="581541"/>
                  </a:lnTo>
                  <a:lnTo>
                    <a:pt x="12129" y="591746"/>
                  </a:lnTo>
                  <a:lnTo>
                    <a:pt x="7888" y="599367"/>
                  </a:lnTo>
                  <a:lnTo>
                    <a:pt x="4020" y="604944"/>
                  </a:lnTo>
                  <a:lnTo>
                    <a:pt x="2542" y="613160"/>
                  </a:lnTo>
                  <a:lnTo>
                    <a:pt x="4236" y="625895"/>
                  </a:lnTo>
                  <a:lnTo>
                    <a:pt x="7974" y="639493"/>
                  </a:lnTo>
                  <a:lnTo>
                    <a:pt x="12627" y="650294"/>
                  </a:lnTo>
                  <a:lnTo>
                    <a:pt x="16638" y="660901"/>
                  </a:lnTo>
                  <a:lnTo>
                    <a:pt x="19304" y="674899"/>
                  </a:lnTo>
                  <a:lnTo>
                    <a:pt x="20786" y="690081"/>
                  </a:lnTo>
                  <a:lnTo>
                    <a:pt x="21245" y="704240"/>
                  </a:lnTo>
                  <a:lnTo>
                    <a:pt x="19522" y="718277"/>
                  </a:lnTo>
                  <a:lnTo>
                    <a:pt x="0" y="764898"/>
                  </a:lnTo>
                  <a:lnTo>
                    <a:pt x="2376" y="772887"/>
                  </a:lnTo>
                  <a:lnTo>
                    <a:pt x="2429" y="777494"/>
                  </a:lnTo>
                  <a:lnTo>
                    <a:pt x="2492" y="782101"/>
                  </a:lnTo>
                  <a:lnTo>
                    <a:pt x="1727" y="788038"/>
                  </a:lnTo>
                  <a:close/>
                </a:path>
              </a:pathLst>
            </a:custGeom>
            <a:noFill/>
            <a:ln cap="flat" cmpd="sng" w="10450">
              <a:solidFill>
                <a:srgbClr val="999999"/>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pic>
        <p:nvPicPr>
          <p:cNvPr id="502" name="Google Shape;502;p78"/>
          <p:cNvPicPr preferRelativeResize="0"/>
          <p:nvPr/>
        </p:nvPicPr>
        <p:blipFill rotWithShape="1">
          <a:blip r:embed="rId13">
            <a:alphaModFix/>
          </a:blip>
          <a:srcRect b="0" l="0" r="0" t="0"/>
          <a:stretch/>
        </p:blipFill>
        <p:spPr>
          <a:xfrm>
            <a:off x="9404774" y="1694161"/>
            <a:ext cx="649975" cy="593941"/>
          </a:xfrm>
          <a:prstGeom prst="rect">
            <a:avLst/>
          </a:prstGeom>
          <a:noFill/>
          <a:ln>
            <a:noFill/>
          </a:ln>
        </p:spPr>
      </p:pic>
      <p:sp>
        <p:nvSpPr>
          <p:cNvPr id="503" name="Google Shape;503;p78"/>
          <p:cNvSpPr/>
          <p:nvPr/>
        </p:nvSpPr>
        <p:spPr>
          <a:xfrm>
            <a:off x="6914066" y="3046694"/>
            <a:ext cx="477573" cy="479117"/>
          </a:xfrm>
          <a:custGeom>
            <a:rect b="b" l="l" r="r" t="t"/>
            <a:pathLst>
              <a:path extrusionOk="0" h="788670" w="786129">
                <a:moveTo>
                  <a:pt x="360641" y="415848"/>
                </a:moveTo>
                <a:lnTo>
                  <a:pt x="97370" y="152577"/>
                </a:lnTo>
                <a:lnTo>
                  <a:pt x="87909" y="163969"/>
                </a:lnTo>
                <a:lnTo>
                  <a:pt x="68186" y="189839"/>
                </a:lnTo>
                <a:lnTo>
                  <a:pt x="35864" y="245808"/>
                </a:lnTo>
                <a:lnTo>
                  <a:pt x="13169" y="307708"/>
                </a:lnTo>
                <a:lnTo>
                  <a:pt x="1473" y="373659"/>
                </a:lnTo>
                <a:lnTo>
                  <a:pt x="0" y="407416"/>
                </a:lnTo>
                <a:lnTo>
                  <a:pt x="2933" y="454812"/>
                </a:lnTo>
                <a:lnTo>
                  <a:pt x="11620" y="501040"/>
                </a:lnTo>
                <a:lnTo>
                  <a:pt x="25869" y="545642"/>
                </a:lnTo>
                <a:lnTo>
                  <a:pt x="45504" y="588137"/>
                </a:lnTo>
                <a:lnTo>
                  <a:pt x="70345" y="628065"/>
                </a:lnTo>
                <a:lnTo>
                  <a:pt x="100215" y="664959"/>
                </a:lnTo>
                <a:lnTo>
                  <a:pt x="134162" y="697687"/>
                </a:lnTo>
                <a:lnTo>
                  <a:pt x="171513" y="725741"/>
                </a:lnTo>
                <a:lnTo>
                  <a:pt x="211810" y="748906"/>
                </a:lnTo>
                <a:lnTo>
                  <a:pt x="254609" y="766953"/>
                </a:lnTo>
                <a:lnTo>
                  <a:pt x="299453" y="779678"/>
                </a:lnTo>
                <a:lnTo>
                  <a:pt x="345909" y="786828"/>
                </a:lnTo>
                <a:lnTo>
                  <a:pt x="360641" y="788174"/>
                </a:lnTo>
                <a:lnTo>
                  <a:pt x="360641" y="415848"/>
                </a:lnTo>
                <a:close/>
              </a:path>
              <a:path extrusionOk="0" h="788670" w="786129">
                <a:moveTo>
                  <a:pt x="735799" y="427786"/>
                </a:moveTo>
                <a:lnTo>
                  <a:pt x="401370" y="427786"/>
                </a:lnTo>
                <a:lnTo>
                  <a:pt x="401370" y="762215"/>
                </a:lnTo>
                <a:lnTo>
                  <a:pt x="446849" y="756691"/>
                </a:lnTo>
                <a:lnTo>
                  <a:pt x="506323" y="740397"/>
                </a:lnTo>
                <a:lnTo>
                  <a:pt x="561467" y="714248"/>
                </a:lnTo>
                <a:lnTo>
                  <a:pt x="610514" y="679589"/>
                </a:lnTo>
                <a:lnTo>
                  <a:pt x="653186" y="636917"/>
                </a:lnTo>
                <a:lnTo>
                  <a:pt x="687832" y="587870"/>
                </a:lnTo>
                <a:lnTo>
                  <a:pt x="713994" y="532739"/>
                </a:lnTo>
                <a:lnTo>
                  <a:pt x="730275" y="473252"/>
                </a:lnTo>
                <a:lnTo>
                  <a:pt x="735799" y="427786"/>
                </a:lnTo>
                <a:close/>
              </a:path>
              <a:path extrusionOk="0" h="788670" w="786129">
                <a:moveTo>
                  <a:pt x="785533" y="387057"/>
                </a:moveTo>
                <a:lnTo>
                  <a:pt x="776478" y="322313"/>
                </a:lnTo>
                <a:lnTo>
                  <a:pt x="762800" y="274053"/>
                </a:lnTo>
                <a:lnTo>
                  <a:pt x="743369" y="227990"/>
                </a:lnTo>
                <a:lnTo>
                  <a:pt x="718439" y="184619"/>
                </a:lnTo>
                <a:lnTo>
                  <a:pt x="688238" y="144411"/>
                </a:lnTo>
                <a:lnTo>
                  <a:pt x="653008" y="107861"/>
                </a:lnTo>
                <a:lnTo>
                  <a:pt x="613308" y="75730"/>
                </a:lnTo>
                <a:lnTo>
                  <a:pt x="570331" y="48996"/>
                </a:lnTo>
                <a:lnTo>
                  <a:pt x="524598" y="27851"/>
                </a:lnTo>
                <a:lnTo>
                  <a:pt x="476592" y="12509"/>
                </a:lnTo>
                <a:lnTo>
                  <a:pt x="426834" y="3162"/>
                </a:lnTo>
                <a:lnTo>
                  <a:pt x="375818" y="0"/>
                </a:lnTo>
                <a:lnTo>
                  <a:pt x="339496" y="1587"/>
                </a:lnTo>
                <a:lnTo>
                  <a:pt x="268503" y="14185"/>
                </a:lnTo>
                <a:lnTo>
                  <a:pt x="201891" y="38608"/>
                </a:lnTo>
                <a:lnTo>
                  <a:pt x="141643" y="73406"/>
                </a:lnTo>
                <a:lnTo>
                  <a:pt x="102412" y="104101"/>
                </a:lnTo>
                <a:lnTo>
                  <a:pt x="385368" y="387057"/>
                </a:lnTo>
                <a:lnTo>
                  <a:pt x="785533" y="387057"/>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504" name="Google Shape;504;p78"/>
          <p:cNvSpPr/>
          <p:nvPr/>
        </p:nvSpPr>
        <p:spPr>
          <a:xfrm>
            <a:off x="10724178" y="4368536"/>
            <a:ext cx="512678" cy="427811"/>
          </a:xfrm>
          <a:custGeom>
            <a:rect b="b" l="l" r="r" t="t"/>
            <a:pathLst>
              <a:path extrusionOk="0" h="704215" w="843915">
                <a:moveTo>
                  <a:pt x="422732" y="39446"/>
                </a:moveTo>
                <a:lnTo>
                  <a:pt x="419608" y="24218"/>
                </a:lnTo>
                <a:lnTo>
                  <a:pt x="411099" y="11671"/>
                </a:lnTo>
                <a:lnTo>
                  <a:pt x="398564" y="3149"/>
                </a:lnTo>
                <a:lnTo>
                  <a:pt x="383349" y="0"/>
                </a:lnTo>
                <a:lnTo>
                  <a:pt x="39433" y="0"/>
                </a:lnTo>
                <a:lnTo>
                  <a:pt x="23456" y="3149"/>
                </a:lnTo>
                <a:lnTo>
                  <a:pt x="10985" y="11671"/>
                </a:lnTo>
                <a:lnTo>
                  <a:pt x="2895" y="24218"/>
                </a:lnTo>
                <a:lnTo>
                  <a:pt x="0" y="39446"/>
                </a:lnTo>
                <a:lnTo>
                  <a:pt x="0" y="216827"/>
                </a:lnTo>
                <a:lnTo>
                  <a:pt x="2895" y="232321"/>
                </a:lnTo>
                <a:lnTo>
                  <a:pt x="10985" y="245465"/>
                </a:lnTo>
                <a:lnTo>
                  <a:pt x="23456" y="254571"/>
                </a:lnTo>
                <a:lnTo>
                  <a:pt x="39433" y="257987"/>
                </a:lnTo>
                <a:lnTo>
                  <a:pt x="240055" y="257987"/>
                </a:lnTo>
                <a:lnTo>
                  <a:pt x="333260" y="336854"/>
                </a:lnTo>
                <a:lnTo>
                  <a:pt x="334975" y="338632"/>
                </a:lnTo>
                <a:lnTo>
                  <a:pt x="338543" y="340410"/>
                </a:lnTo>
                <a:lnTo>
                  <a:pt x="343979" y="340410"/>
                </a:lnTo>
                <a:lnTo>
                  <a:pt x="345719" y="338632"/>
                </a:lnTo>
                <a:lnTo>
                  <a:pt x="351129" y="336854"/>
                </a:lnTo>
                <a:lnTo>
                  <a:pt x="352869" y="333273"/>
                </a:lnTo>
                <a:lnTo>
                  <a:pt x="352869" y="257987"/>
                </a:lnTo>
                <a:lnTo>
                  <a:pt x="383349" y="257987"/>
                </a:lnTo>
                <a:lnTo>
                  <a:pt x="398564" y="254571"/>
                </a:lnTo>
                <a:lnTo>
                  <a:pt x="411099" y="245465"/>
                </a:lnTo>
                <a:lnTo>
                  <a:pt x="419608" y="232321"/>
                </a:lnTo>
                <a:lnTo>
                  <a:pt x="422732" y="216827"/>
                </a:lnTo>
                <a:lnTo>
                  <a:pt x="422732" y="39446"/>
                </a:lnTo>
                <a:close/>
              </a:path>
              <a:path extrusionOk="0" h="704215" w="843915">
                <a:moveTo>
                  <a:pt x="843737" y="704037"/>
                </a:moveTo>
                <a:lnTo>
                  <a:pt x="835685" y="622325"/>
                </a:lnTo>
                <a:lnTo>
                  <a:pt x="823607" y="569290"/>
                </a:lnTo>
                <a:lnTo>
                  <a:pt x="682536" y="490880"/>
                </a:lnTo>
                <a:lnTo>
                  <a:pt x="675563" y="486918"/>
                </a:lnTo>
                <a:lnTo>
                  <a:pt x="665734" y="483285"/>
                </a:lnTo>
                <a:lnTo>
                  <a:pt x="653542" y="480314"/>
                </a:lnTo>
                <a:lnTo>
                  <a:pt x="639533" y="478345"/>
                </a:lnTo>
                <a:lnTo>
                  <a:pt x="664057" y="454787"/>
                </a:lnTo>
                <a:lnTo>
                  <a:pt x="686562" y="420319"/>
                </a:lnTo>
                <a:lnTo>
                  <a:pt x="703008" y="372770"/>
                </a:lnTo>
                <a:lnTo>
                  <a:pt x="709383" y="309943"/>
                </a:lnTo>
                <a:lnTo>
                  <a:pt x="701713" y="258216"/>
                </a:lnTo>
                <a:lnTo>
                  <a:pt x="678942" y="221259"/>
                </a:lnTo>
                <a:lnTo>
                  <a:pt x="641375" y="199085"/>
                </a:lnTo>
                <a:lnTo>
                  <a:pt x="589343" y="191693"/>
                </a:lnTo>
                <a:lnTo>
                  <a:pt x="538111" y="199085"/>
                </a:lnTo>
                <a:lnTo>
                  <a:pt x="500481" y="221259"/>
                </a:lnTo>
                <a:lnTo>
                  <a:pt x="477291" y="258216"/>
                </a:lnTo>
                <a:lnTo>
                  <a:pt x="469379" y="309943"/>
                </a:lnTo>
                <a:lnTo>
                  <a:pt x="474332" y="362966"/>
                </a:lnTo>
                <a:lnTo>
                  <a:pt x="486346" y="410476"/>
                </a:lnTo>
                <a:lnTo>
                  <a:pt x="505091" y="450265"/>
                </a:lnTo>
                <a:lnTo>
                  <a:pt x="530237" y="480148"/>
                </a:lnTo>
                <a:lnTo>
                  <a:pt x="519125" y="481825"/>
                </a:lnTo>
                <a:lnTo>
                  <a:pt x="509866" y="484174"/>
                </a:lnTo>
                <a:lnTo>
                  <a:pt x="502272" y="487197"/>
                </a:lnTo>
                <a:lnTo>
                  <a:pt x="496176" y="490880"/>
                </a:lnTo>
                <a:lnTo>
                  <a:pt x="377977" y="539267"/>
                </a:lnTo>
                <a:lnTo>
                  <a:pt x="355155" y="569290"/>
                </a:lnTo>
                <a:lnTo>
                  <a:pt x="343268" y="622325"/>
                </a:lnTo>
                <a:lnTo>
                  <a:pt x="338442" y="675017"/>
                </a:lnTo>
                <a:lnTo>
                  <a:pt x="336829" y="704037"/>
                </a:lnTo>
                <a:lnTo>
                  <a:pt x="843737" y="704037"/>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nvGrpSpPr>
          <p:cNvPr id="505" name="Google Shape;505;p78"/>
          <p:cNvGrpSpPr/>
          <p:nvPr/>
        </p:nvGrpSpPr>
        <p:grpSpPr>
          <a:xfrm>
            <a:off x="10739054" y="1730809"/>
            <a:ext cx="487875" cy="512905"/>
            <a:chOff x="17709522" y="3482534"/>
            <a:chExt cx="804544" cy="845820"/>
          </a:xfrm>
        </p:grpSpPr>
        <p:sp>
          <p:nvSpPr>
            <p:cNvPr id="506" name="Google Shape;506;p78"/>
            <p:cNvSpPr/>
            <p:nvPr/>
          </p:nvSpPr>
          <p:spPr>
            <a:xfrm>
              <a:off x="17709522" y="3482534"/>
              <a:ext cx="804544" cy="845820"/>
            </a:xfrm>
            <a:custGeom>
              <a:rect b="b" l="l" r="r" t="t"/>
              <a:pathLst>
                <a:path extrusionOk="0" h="845820" w="804544">
                  <a:moveTo>
                    <a:pt x="368427" y="330188"/>
                  </a:moveTo>
                  <a:lnTo>
                    <a:pt x="186674" y="330188"/>
                  </a:lnTo>
                  <a:lnTo>
                    <a:pt x="186730" y="454358"/>
                  </a:lnTo>
                  <a:lnTo>
                    <a:pt x="187121" y="461018"/>
                  </a:lnTo>
                  <a:lnTo>
                    <a:pt x="188181" y="467343"/>
                  </a:lnTo>
                  <a:lnTo>
                    <a:pt x="190245" y="473828"/>
                  </a:lnTo>
                  <a:lnTo>
                    <a:pt x="258442" y="473828"/>
                  </a:lnTo>
                  <a:lnTo>
                    <a:pt x="258442" y="678450"/>
                  </a:lnTo>
                  <a:lnTo>
                    <a:pt x="193889" y="678450"/>
                  </a:lnTo>
                  <a:lnTo>
                    <a:pt x="193889" y="805870"/>
                  </a:lnTo>
                  <a:lnTo>
                    <a:pt x="197059" y="821879"/>
                  </a:lnTo>
                  <a:lnTo>
                    <a:pt x="205779" y="834351"/>
                  </a:lnTo>
                  <a:lnTo>
                    <a:pt x="218865" y="842449"/>
                  </a:lnTo>
                  <a:lnTo>
                    <a:pt x="235134" y="845335"/>
                  </a:lnTo>
                  <a:lnTo>
                    <a:pt x="250390" y="842449"/>
                  </a:lnTo>
                  <a:lnTo>
                    <a:pt x="262965" y="834351"/>
                  </a:lnTo>
                  <a:lnTo>
                    <a:pt x="271504" y="821879"/>
                  </a:lnTo>
                  <a:lnTo>
                    <a:pt x="274651" y="805870"/>
                  </a:lnTo>
                  <a:lnTo>
                    <a:pt x="274651" y="525826"/>
                  </a:lnTo>
                  <a:lnTo>
                    <a:pt x="364222" y="525826"/>
                  </a:lnTo>
                  <a:lnTo>
                    <a:pt x="365459" y="443176"/>
                  </a:lnTo>
                  <a:lnTo>
                    <a:pt x="365895" y="398440"/>
                  </a:lnTo>
                  <a:lnTo>
                    <a:pt x="366156" y="339214"/>
                  </a:lnTo>
                  <a:lnTo>
                    <a:pt x="368427" y="330188"/>
                  </a:lnTo>
                  <a:close/>
                </a:path>
                <a:path extrusionOk="0" h="845820" w="804544">
                  <a:moveTo>
                    <a:pt x="364222" y="525826"/>
                  </a:moveTo>
                  <a:lnTo>
                    <a:pt x="281823" y="525826"/>
                  </a:lnTo>
                  <a:lnTo>
                    <a:pt x="281823" y="805870"/>
                  </a:lnTo>
                  <a:lnTo>
                    <a:pt x="284702" y="821879"/>
                  </a:lnTo>
                  <a:lnTo>
                    <a:pt x="292786" y="834351"/>
                  </a:lnTo>
                  <a:lnTo>
                    <a:pt x="305253" y="842449"/>
                  </a:lnTo>
                  <a:lnTo>
                    <a:pt x="321278" y="845335"/>
                  </a:lnTo>
                  <a:lnTo>
                    <a:pt x="336523" y="842449"/>
                  </a:lnTo>
                  <a:lnTo>
                    <a:pt x="349073" y="834351"/>
                  </a:lnTo>
                  <a:lnTo>
                    <a:pt x="357586" y="821879"/>
                  </a:lnTo>
                  <a:lnTo>
                    <a:pt x="360722" y="805870"/>
                  </a:lnTo>
                  <a:lnTo>
                    <a:pt x="360908" y="753811"/>
                  </a:lnTo>
                  <a:lnTo>
                    <a:pt x="361407" y="701770"/>
                  </a:lnTo>
                  <a:lnTo>
                    <a:pt x="362130" y="649764"/>
                  </a:lnTo>
                  <a:lnTo>
                    <a:pt x="362988" y="597805"/>
                  </a:lnTo>
                  <a:lnTo>
                    <a:pt x="364222" y="525826"/>
                  </a:lnTo>
                  <a:close/>
                </a:path>
                <a:path extrusionOk="0" h="845820" w="804544">
                  <a:moveTo>
                    <a:pt x="491616" y="324869"/>
                  </a:moveTo>
                  <a:lnTo>
                    <a:pt x="369747" y="324869"/>
                  </a:lnTo>
                  <a:lnTo>
                    <a:pt x="369747" y="326597"/>
                  </a:lnTo>
                  <a:lnTo>
                    <a:pt x="371548" y="326597"/>
                  </a:lnTo>
                  <a:lnTo>
                    <a:pt x="397615" y="352921"/>
                  </a:lnTo>
                  <a:lnTo>
                    <a:pt x="427867" y="378235"/>
                  </a:lnTo>
                  <a:lnTo>
                    <a:pt x="463164" y="398832"/>
                  </a:lnTo>
                  <a:lnTo>
                    <a:pt x="504361" y="411003"/>
                  </a:lnTo>
                  <a:lnTo>
                    <a:pt x="459855" y="435696"/>
                  </a:lnTo>
                  <a:lnTo>
                    <a:pt x="422239" y="469959"/>
                  </a:lnTo>
                  <a:lnTo>
                    <a:pt x="393237" y="512156"/>
                  </a:lnTo>
                  <a:lnTo>
                    <a:pt x="374572" y="560653"/>
                  </a:lnTo>
                  <a:lnTo>
                    <a:pt x="367967" y="613813"/>
                  </a:lnTo>
                  <a:lnTo>
                    <a:pt x="373788" y="663712"/>
                  </a:lnTo>
                  <a:lnTo>
                    <a:pt x="390348" y="709462"/>
                  </a:lnTo>
                  <a:lnTo>
                    <a:pt x="416296" y="749779"/>
                  </a:lnTo>
                  <a:lnTo>
                    <a:pt x="450278" y="783375"/>
                  </a:lnTo>
                  <a:lnTo>
                    <a:pt x="490944" y="808964"/>
                  </a:lnTo>
                  <a:lnTo>
                    <a:pt x="536940" y="825261"/>
                  </a:lnTo>
                  <a:lnTo>
                    <a:pt x="586914" y="830979"/>
                  </a:lnTo>
                  <a:lnTo>
                    <a:pt x="636248" y="825261"/>
                  </a:lnTo>
                  <a:lnTo>
                    <a:pt x="681779" y="808964"/>
                  </a:lnTo>
                  <a:lnTo>
                    <a:pt x="722127" y="783375"/>
                  </a:lnTo>
                  <a:lnTo>
                    <a:pt x="755911" y="749779"/>
                  </a:lnTo>
                  <a:lnTo>
                    <a:pt x="781751" y="709462"/>
                  </a:lnTo>
                  <a:lnTo>
                    <a:pt x="798268" y="663712"/>
                  </a:lnTo>
                  <a:lnTo>
                    <a:pt x="804080" y="613813"/>
                  </a:lnTo>
                  <a:lnTo>
                    <a:pt x="798268" y="563820"/>
                  </a:lnTo>
                  <a:lnTo>
                    <a:pt x="781751" y="517816"/>
                  </a:lnTo>
                  <a:lnTo>
                    <a:pt x="755911" y="477152"/>
                  </a:lnTo>
                  <a:lnTo>
                    <a:pt x="722127" y="443176"/>
                  </a:lnTo>
                  <a:lnTo>
                    <a:pt x="681779" y="417237"/>
                  </a:lnTo>
                  <a:lnTo>
                    <a:pt x="636248" y="400684"/>
                  </a:lnTo>
                  <a:lnTo>
                    <a:pt x="586914" y="394867"/>
                  </a:lnTo>
                  <a:lnTo>
                    <a:pt x="579741" y="394867"/>
                  </a:lnTo>
                  <a:lnTo>
                    <a:pt x="583137" y="389903"/>
                  </a:lnTo>
                  <a:lnTo>
                    <a:pt x="585349" y="383610"/>
                  </a:lnTo>
                  <a:lnTo>
                    <a:pt x="586551" y="376654"/>
                  </a:lnTo>
                  <a:lnTo>
                    <a:pt x="586914" y="369706"/>
                  </a:lnTo>
                  <a:lnTo>
                    <a:pt x="582466" y="355808"/>
                  </a:lnTo>
                  <a:lnTo>
                    <a:pt x="572801" y="344600"/>
                  </a:lnTo>
                  <a:lnTo>
                    <a:pt x="559434" y="337428"/>
                  </a:lnTo>
                  <a:lnTo>
                    <a:pt x="543878" y="335633"/>
                  </a:lnTo>
                  <a:lnTo>
                    <a:pt x="510751" y="333100"/>
                  </a:lnTo>
                  <a:lnTo>
                    <a:pt x="491616" y="324869"/>
                  </a:lnTo>
                  <a:close/>
                </a:path>
                <a:path extrusionOk="0" h="845820" w="804544">
                  <a:moveTo>
                    <a:pt x="245898" y="484592"/>
                  </a:moveTo>
                  <a:lnTo>
                    <a:pt x="0" y="484592"/>
                  </a:lnTo>
                  <a:lnTo>
                    <a:pt x="0" y="665812"/>
                  </a:lnTo>
                  <a:lnTo>
                    <a:pt x="245898" y="665812"/>
                  </a:lnTo>
                  <a:lnTo>
                    <a:pt x="245898" y="484592"/>
                  </a:lnTo>
                  <a:close/>
                </a:path>
                <a:path extrusionOk="0" h="845820" w="804544">
                  <a:moveTo>
                    <a:pt x="166937" y="452237"/>
                  </a:moveTo>
                  <a:lnTo>
                    <a:pt x="80751" y="452237"/>
                  </a:lnTo>
                  <a:lnTo>
                    <a:pt x="73589" y="459410"/>
                  </a:lnTo>
                  <a:lnTo>
                    <a:pt x="73589" y="484592"/>
                  </a:lnTo>
                  <a:lnTo>
                    <a:pt x="172329" y="484592"/>
                  </a:lnTo>
                  <a:lnTo>
                    <a:pt x="172329" y="459410"/>
                  </a:lnTo>
                  <a:lnTo>
                    <a:pt x="166937" y="452237"/>
                  </a:lnTo>
                  <a:close/>
                </a:path>
                <a:path extrusionOk="0" h="845820" w="804544">
                  <a:moveTo>
                    <a:pt x="274651" y="0"/>
                  </a:moveTo>
                  <a:lnTo>
                    <a:pt x="240452" y="6948"/>
                  </a:lnTo>
                  <a:lnTo>
                    <a:pt x="212483" y="26005"/>
                  </a:lnTo>
                  <a:lnTo>
                    <a:pt x="193603" y="54488"/>
                  </a:lnTo>
                  <a:lnTo>
                    <a:pt x="186674" y="89714"/>
                  </a:lnTo>
                  <a:lnTo>
                    <a:pt x="190522" y="114406"/>
                  </a:lnTo>
                  <a:lnTo>
                    <a:pt x="201273" y="136592"/>
                  </a:lnTo>
                  <a:lnTo>
                    <a:pt x="217738" y="155080"/>
                  </a:lnTo>
                  <a:lnTo>
                    <a:pt x="238725" y="168675"/>
                  </a:lnTo>
                  <a:lnTo>
                    <a:pt x="238725" y="172267"/>
                  </a:lnTo>
                  <a:lnTo>
                    <a:pt x="236935" y="175848"/>
                  </a:lnTo>
                  <a:lnTo>
                    <a:pt x="236935" y="179439"/>
                  </a:lnTo>
                  <a:lnTo>
                    <a:pt x="199853" y="207693"/>
                  </a:lnTo>
                  <a:lnTo>
                    <a:pt x="166456" y="249252"/>
                  </a:lnTo>
                  <a:lnTo>
                    <a:pt x="137747" y="298583"/>
                  </a:lnTo>
                  <a:lnTo>
                    <a:pt x="114729" y="350156"/>
                  </a:lnTo>
                  <a:lnTo>
                    <a:pt x="98404" y="398440"/>
                  </a:lnTo>
                  <a:lnTo>
                    <a:pt x="89777" y="437902"/>
                  </a:lnTo>
                  <a:lnTo>
                    <a:pt x="89777" y="452237"/>
                  </a:lnTo>
                  <a:lnTo>
                    <a:pt x="156194" y="452237"/>
                  </a:lnTo>
                  <a:lnTo>
                    <a:pt x="157921" y="450447"/>
                  </a:lnTo>
                  <a:lnTo>
                    <a:pt x="157921" y="448666"/>
                  </a:lnTo>
                  <a:lnTo>
                    <a:pt x="163669" y="411249"/>
                  </a:lnTo>
                  <a:lnTo>
                    <a:pt x="170272" y="379364"/>
                  </a:lnTo>
                  <a:lnTo>
                    <a:pt x="177888" y="352510"/>
                  </a:lnTo>
                  <a:lnTo>
                    <a:pt x="186674" y="330188"/>
                  </a:lnTo>
                  <a:lnTo>
                    <a:pt x="368427" y="330188"/>
                  </a:lnTo>
                  <a:lnTo>
                    <a:pt x="369747" y="324869"/>
                  </a:lnTo>
                  <a:lnTo>
                    <a:pt x="491616" y="324869"/>
                  </a:lnTo>
                  <a:lnTo>
                    <a:pt x="482171" y="320806"/>
                  </a:lnTo>
                  <a:lnTo>
                    <a:pt x="455259" y="299773"/>
                  </a:lnTo>
                  <a:lnTo>
                    <a:pt x="427138" y="271017"/>
                  </a:lnTo>
                  <a:lnTo>
                    <a:pt x="398888" y="245186"/>
                  </a:lnTo>
                  <a:lnTo>
                    <a:pt x="383762" y="232371"/>
                  </a:lnTo>
                  <a:lnTo>
                    <a:pt x="367967" y="220736"/>
                  </a:lnTo>
                  <a:lnTo>
                    <a:pt x="361497" y="215356"/>
                  </a:lnTo>
                  <a:lnTo>
                    <a:pt x="355193" y="209975"/>
                  </a:lnTo>
                  <a:lnTo>
                    <a:pt x="348551" y="204598"/>
                  </a:lnTo>
                  <a:lnTo>
                    <a:pt x="341068" y="199229"/>
                  </a:lnTo>
                  <a:lnTo>
                    <a:pt x="334313" y="193076"/>
                  </a:lnTo>
                  <a:lnTo>
                    <a:pt x="327569" y="187956"/>
                  </a:lnTo>
                  <a:lnTo>
                    <a:pt x="320832" y="183525"/>
                  </a:lnTo>
                  <a:lnTo>
                    <a:pt x="314095" y="179439"/>
                  </a:lnTo>
                  <a:lnTo>
                    <a:pt x="314095" y="168675"/>
                  </a:lnTo>
                  <a:lnTo>
                    <a:pt x="333785" y="155080"/>
                  </a:lnTo>
                  <a:lnTo>
                    <a:pt x="349112" y="136592"/>
                  </a:lnTo>
                  <a:lnTo>
                    <a:pt x="359055" y="114406"/>
                  </a:lnTo>
                  <a:lnTo>
                    <a:pt x="362596" y="89714"/>
                  </a:lnTo>
                  <a:lnTo>
                    <a:pt x="355665" y="54488"/>
                  </a:lnTo>
                  <a:lnTo>
                    <a:pt x="336784" y="26005"/>
                  </a:lnTo>
                  <a:lnTo>
                    <a:pt x="308823" y="6948"/>
                  </a:lnTo>
                  <a:lnTo>
                    <a:pt x="274651" y="0"/>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507" name="Google Shape;507;p78"/>
            <p:cNvPicPr preferRelativeResize="0"/>
            <p:nvPr/>
          </p:nvPicPr>
          <p:blipFill rotWithShape="1">
            <a:blip r:embed="rId14">
              <a:alphaModFix/>
            </a:blip>
            <a:srcRect b="0" l="0" r="0" t="0"/>
            <a:stretch/>
          </p:blipFill>
          <p:spPr>
            <a:xfrm>
              <a:off x="18224657" y="3967897"/>
              <a:ext cx="138226" cy="219113"/>
            </a:xfrm>
            <a:prstGeom prst="rect">
              <a:avLst/>
            </a:prstGeom>
            <a:noFill/>
            <a:ln>
              <a:noFill/>
            </a:ln>
          </p:spPr>
        </p:pic>
      </p:grpSp>
      <p:grpSp>
        <p:nvGrpSpPr>
          <p:cNvPr id="508" name="Google Shape;508;p78"/>
          <p:cNvGrpSpPr/>
          <p:nvPr/>
        </p:nvGrpSpPr>
        <p:grpSpPr>
          <a:xfrm>
            <a:off x="8110714" y="1909808"/>
            <a:ext cx="651143" cy="320576"/>
            <a:chOff x="13375188" y="3777717"/>
            <a:chExt cx="1073784" cy="528654"/>
          </a:xfrm>
        </p:grpSpPr>
        <p:sp>
          <p:nvSpPr>
            <p:cNvPr id="509" name="Google Shape;509;p78"/>
            <p:cNvSpPr/>
            <p:nvPr/>
          </p:nvSpPr>
          <p:spPr>
            <a:xfrm>
              <a:off x="13375188" y="4024432"/>
              <a:ext cx="1073784" cy="281939"/>
            </a:xfrm>
            <a:custGeom>
              <a:rect b="b" l="l" r="r" t="t"/>
              <a:pathLst>
                <a:path extrusionOk="0" h="281939" w="1073784">
                  <a:moveTo>
                    <a:pt x="258390" y="69086"/>
                  </a:moveTo>
                  <a:lnTo>
                    <a:pt x="126268" y="69086"/>
                  </a:lnTo>
                  <a:lnTo>
                    <a:pt x="101767" y="84006"/>
                  </a:lnTo>
                  <a:lnTo>
                    <a:pt x="41600" y="136490"/>
                  </a:lnTo>
                  <a:lnTo>
                    <a:pt x="16143" y="175336"/>
                  </a:lnTo>
                  <a:lnTo>
                    <a:pt x="575" y="223437"/>
                  </a:lnTo>
                  <a:lnTo>
                    <a:pt x="0" y="281436"/>
                  </a:lnTo>
                  <a:lnTo>
                    <a:pt x="74657" y="281436"/>
                  </a:lnTo>
                  <a:lnTo>
                    <a:pt x="72410" y="259987"/>
                  </a:lnTo>
                  <a:lnTo>
                    <a:pt x="73930" y="239687"/>
                  </a:lnTo>
                  <a:lnTo>
                    <a:pt x="78672" y="221585"/>
                  </a:lnTo>
                  <a:lnTo>
                    <a:pt x="86091" y="206726"/>
                  </a:lnTo>
                  <a:lnTo>
                    <a:pt x="402340" y="206726"/>
                  </a:lnTo>
                  <a:lnTo>
                    <a:pt x="402670" y="205430"/>
                  </a:lnTo>
                  <a:lnTo>
                    <a:pt x="413390" y="183743"/>
                  </a:lnTo>
                  <a:lnTo>
                    <a:pt x="1056443" y="183743"/>
                  </a:lnTo>
                  <a:lnTo>
                    <a:pt x="1053466" y="175336"/>
                  </a:lnTo>
                  <a:lnTo>
                    <a:pt x="1027505" y="136490"/>
                  </a:lnTo>
                  <a:lnTo>
                    <a:pt x="1023211" y="132132"/>
                  </a:lnTo>
                  <a:lnTo>
                    <a:pt x="332932" y="132132"/>
                  </a:lnTo>
                  <a:lnTo>
                    <a:pt x="314022" y="109369"/>
                  </a:lnTo>
                  <a:lnTo>
                    <a:pt x="293501" y="91990"/>
                  </a:lnTo>
                  <a:lnTo>
                    <a:pt x="274060" y="78921"/>
                  </a:lnTo>
                  <a:lnTo>
                    <a:pt x="258390" y="69086"/>
                  </a:lnTo>
                  <a:close/>
                </a:path>
                <a:path extrusionOk="0" h="281939" w="1073784">
                  <a:moveTo>
                    <a:pt x="292818" y="206726"/>
                  </a:moveTo>
                  <a:lnTo>
                    <a:pt x="86091" y="206726"/>
                  </a:lnTo>
                  <a:lnTo>
                    <a:pt x="86091" y="281436"/>
                  </a:lnTo>
                  <a:lnTo>
                    <a:pt x="292818" y="281436"/>
                  </a:lnTo>
                  <a:lnTo>
                    <a:pt x="292818" y="206726"/>
                  </a:lnTo>
                  <a:close/>
                </a:path>
                <a:path extrusionOk="0" h="281939" w="1073784">
                  <a:moveTo>
                    <a:pt x="402340" y="206726"/>
                  </a:moveTo>
                  <a:lnTo>
                    <a:pt x="292818" y="206726"/>
                  </a:lnTo>
                  <a:lnTo>
                    <a:pt x="297003" y="211899"/>
                  </a:lnTo>
                  <a:lnTo>
                    <a:pt x="300667" y="218162"/>
                  </a:lnTo>
                  <a:lnTo>
                    <a:pt x="303265" y="224427"/>
                  </a:lnTo>
                  <a:lnTo>
                    <a:pt x="304252" y="229605"/>
                  </a:lnTo>
                  <a:lnTo>
                    <a:pt x="304252" y="281436"/>
                  </a:lnTo>
                  <a:lnTo>
                    <a:pt x="401893" y="281436"/>
                  </a:lnTo>
                  <a:lnTo>
                    <a:pt x="396451" y="253187"/>
                  </a:lnTo>
                  <a:lnTo>
                    <a:pt x="396867" y="228215"/>
                  </a:lnTo>
                  <a:lnTo>
                    <a:pt x="402340" y="206726"/>
                  </a:lnTo>
                  <a:close/>
                </a:path>
                <a:path extrusionOk="0" h="281939" w="1073784">
                  <a:moveTo>
                    <a:pt x="654252" y="183743"/>
                  </a:moveTo>
                  <a:lnTo>
                    <a:pt x="413390" y="183743"/>
                  </a:lnTo>
                  <a:lnTo>
                    <a:pt x="413390" y="281436"/>
                  </a:lnTo>
                  <a:lnTo>
                    <a:pt x="654252" y="281436"/>
                  </a:lnTo>
                  <a:lnTo>
                    <a:pt x="654252" y="183743"/>
                  </a:lnTo>
                  <a:close/>
                </a:path>
                <a:path extrusionOk="0" h="281939" w="1073784">
                  <a:moveTo>
                    <a:pt x="1056443" y="183743"/>
                  </a:moveTo>
                  <a:lnTo>
                    <a:pt x="654252" y="183743"/>
                  </a:lnTo>
                  <a:lnTo>
                    <a:pt x="665036" y="203031"/>
                  </a:lnTo>
                  <a:lnTo>
                    <a:pt x="670860" y="226083"/>
                  </a:lnTo>
                  <a:lnTo>
                    <a:pt x="671251" y="252388"/>
                  </a:lnTo>
                  <a:lnTo>
                    <a:pt x="665738" y="281436"/>
                  </a:lnTo>
                  <a:lnTo>
                    <a:pt x="763442" y="281436"/>
                  </a:lnTo>
                  <a:lnTo>
                    <a:pt x="763442" y="229605"/>
                  </a:lnTo>
                  <a:lnTo>
                    <a:pt x="767637" y="224427"/>
                  </a:lnTo>
                  <a:lnTo>
                    <a:pt x="771323" y="218162"/>
                  </a:lnTo>
                  <a:lnTo>
                    <a:pt x="773942" y="211899"/>
                  </a:lnTo>
                  <a:lnTo>
                    <a:pt x="774939" y="206726"/>
                  </a:lnTo>
                  <a:lnTo>
                    <a:pt x="1064583" y="206726"/>
                  </a:lnTo>
                  <a:lnTo>
                    <a:pt x="1056443" y="183743"/>
                  </a:lnTo>
                  <a:close/>
                </a:path>
                <a:path extrusionOk="0" h="281939" w="1073784">
                  <a:moveTo>
                    <a:pt x="981540" y="206726"/>
                  </a:moveTo>
                  <a:lnTo>
                    <a:pt x="774939" y="206726"/>
                  </a:lnTo>
                  <a:lnTo>
                    <a:pt x="774939" y="281436"/>
                  </a:lnTo>
                  <a:lnTo>
                    <a:pt x="981540" y="281436"/>
                  </a:lnTo>
                  <a:lnTo>
                    <a:pt x="981540" y="206726"/>
                  </a:lnTo>
                  <a:close/>
                </a:path>
                <a:path extrusionOk="0" h="281939" w="1073784">
                  <a:moveTo>
                    <a:pt x="1064583" y="206726"/>
                  </a:moveTo>
                  <a:lnTo>
                    <a:pt x="981540" y="206726"/>
                  </a:lnTo>
                  <a:lnTo>
                    <a:pt x="988988" y="221585"/>
                  </a:lnTo>
                  <a:lnTo>
                    <a:pt x="993736" y="239687"/>
                  </a:lnTo>
                  <a:lnTo>
                    <a:pt x="995261" y="259987"/>
                  </a:lnTo>
                  <a:lnTo>
                    <a:pt x="993037" y="281436"/>
                  </a:lnTo>
                  <a:lnTo>
                    <a:pt x="1073506" y="281436"/>
                  </a:lnTo>
                  <a:lnTo>
                    <a:pt x="1070501" y="223437"/>
                  </a:lnTo>
                  <a:lnTo>
                    <a:pt x="1064583" y="206726"/>
                  </a:lnTo>
                  <a:close/>
                </a:path>
                <a:path extrusionOk="0" h="281939" w="1073784">
                  <a:moveTo>
                    <a:pt x="562527" y="0"/>
                  </a:moveTo>
                  <a:lnTo>
                    <a:pt x="505230" y="0"/>
                  </a:lnTo>
                  <a:lnTo>
                    <a:pt x="493163" y="4337"/>
                  </a:lnTo>
                  <a:lnTo>
                    <a:pt x="471212" y="12942"/>
                  </a:lnTo>
                  <a:lnTo>
                    <a:pt x="459315" y="17245"/>
                  </a:lnTo>
                  <a:lnTo>
                    <a:pt x="459315" y="22994"/>
                  </a:lnTo>
                  <a:lnTo>
                    <a:pt x="430683" y="39206"/>
                  </a:lnTo>
                  <a:lnTo>
                    <a:pt x="398252" y="62433"/>
                  </a:lnTo>
                  <a:lnTo>
                    <a:pt x="364756" y="93226"/>
                  </a:lnTo>
                  <a:lnTo>
                    <a:pt x="332932" y="132132"/>
                  </a:lnTo>
                  <a:lnTo>
                    <a:pt x="729024" y="132132"/>
                  </a:lnTo>
                  <a:lnTo>
                    <a:pt x="703004" y="93226"/>
                  </a:lnTo>
                  <a:lnTo>
                    <a:pt x="671594" y="62433"/>
                  </a:lnTo>
                  <a:lnTo>
                    <a:pt x="640220" y="39206"/>
                  </a:lnTo>
                  <a:lnTo>
                    <a:pt x="614305" y="22994"/>
                  </a:lnTo>
                  <a:lnTo>
                    <a:pt x="608442" y="22994"/>
                  </a:lnTo>
                  <a:lnTo>
                    <a:pt x="608442" y="17245"/>
                  </a:lnTo>
                  <a:lnTo>
                    <a:pt x="598863" y="12942"/>
                  </a:lnTo>
                  <a:lnTo>
                    <a:pt x="587687" y="8646"/>
                  </a:lnTo>
                  <a:lnTo>
                    <a:pt x="575410" y="4337"/>
                  </a:lnTo>
                  <a:lnTo>
                    <a:pt x="562527" y="0"/>
                  </a:lnTo>
                  <a:close/>
                </a:path>
                <a:path extrusionOk="0" h="281939" w="1073784">
                  <a:moveTo>
                    <a:pt x="901082" y="51610"/>
                  </a:moveTo>
                  <a:lnTo>
                    <a:pt x="855167" y="51610"/>
                  </a:lnTo>
                  <a:lnTo>
                    <a:pt x="845714" y="55152"/>
                  </a:lnTo>
                  <a:lnTo>
                    <a:pt x="835215" y="58153"/>
                  </a:lnTo>
                  <a:lnTo>
                    <a:pt x="824708" y="62252"/>
                  </a:lnTo>
                  <a:lnTo>
                    <a:pt x="815231" y="69086"/>
                  </a:lnTo>
                  <a:lnTo>
                    <a:pt x="796927" y="78921"/>
                  </a:lnTo>
                  <a:lnTo>
                    <a:pt x="776435" y="91990"/>
                  </a:lnTo>
                  <a:lnTo>
                    <a:pt x="753790" y="109369"/>
                  </a:lnTo>
                  <a:lnTo>
                    <a:pt x="729024" y="132132"/>
                  </a:lnTo>
                  <a:lnTo>
                    <a:pt x="1023211" y="132132"/>
                  </a:lnTo>
                  <a:lnTo>
                    <a:pt x="997724" y="106260"/>
                  </a:lnTo>
                  <a:lnTo>
                    <a:pt x="969228" y="84006"/>
                  </a:lnTo>
                  <a:lnTo>
                    <a:pt x="947122" y="69086"/>
                  </a:lnTo>
                  <a:lnTo>
                    <a:pt x="941437" y="69086"/>
                  </a:lnTo>
                  <a:lnTo>
                    <a:pt x="932722" y="61435"/>
                  </a:lnTo>
                  <a:lnTo>
                    <a:pt x="923458" y="55974"/>
                  </a:lnTo>
                  <a:lnTo>
                    <a:pt x="913095" y="52701"/>
                  </a:lnTo>
                  <a:lnTo>
                    <a:pt x="901082" y="51610"/>
                  </a:lnTo>
                  <a:close/>
                </a:path>
                <a:path extrusionOk="0" h="281939" w="1073784">
                  <a:moveTo>
                    <a:pt x="218045" y="51610"/>
                  </a:moveTo>
                  <a:lnTo>
                    <a:pt x="166602" y="51610"/>
                  </a:lnTo>
                  <a:lnTo>
                    <a:pt x="157992" y="55152"/>
                  </a:lnTo>
                  <a:lnTo>
                    <a:pt x="149375" y="58153"/>
                  </a:lnTo>
                  <a:lnTo>
                    <a:pt x="140722" y="62252"/>
                  </a:lnTo>
                  <a:lnTo>
                    <a:pt x="132006" y="69086"/>
                  </a:lnTo>
                  <a:lnTo>
                    <a:pt x="252463" y="69086"/>
                  </a:lnTo>
                  <a:lnTo>
                    <a:pt x="243850" y="61435"/>
                  </a:lnTo>
                  <a:lnTo>
                    <a:pt x="235250" y="55974"/>
                  </a:lnTo>
                  <a:lnTo>
                    <a:pt x="226652" y="52701"/>
                  </a:lnTo>
                  <a:lnTo>
                    <a:pt x="218045" y="51610"/>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510" name="Google Shape;510;p78"/>
            <p:cNvPicPr preferRelativeResize="0"/>
            <p:nvPr/>
          </p:nvPicPr>
          <p:blipFill rotWithShape="1">
            <a:blip r:embed="rId15">
              <a:alphaModFix/>
            </a:blip>
            <a:srcRect b="0" l="0" r="0" t="0"/>
            <a:stretch/>
          </p:blipFill>
          <p:spPr>
            <a:xfrm>
              <a:off x="14155992" y="3869436"/>
              <a:ext cx="200737" cy="200925"/>
            </a:xfrm>
            <a:prstGeom prst="rect">
              <a:avLst/>
            </a:prstGeom>
            <a:noFill/>
            <a:ln>
              <a:noFill/>
            </a:ln>
          </p:spPr>
        </p:pic>
        <p:pic>
          <p:nvPicPr>
            <p:cNvPr id="511" name="Google Shape;511;p78"/>
            <p:cNvPicPr preferRelativeResize="0"/>
            <p:nvPr/>
          </p:nvPicPr>
          <p:blipFill rotWithShape="1">
            <a:blip r:embed="rId16">
              <a:alphaModFix/>
            </a:blip>
            <a:srcRect b="0" l="0" r="0" t="0"/>
            <a:stretch/>
          </p:blipFill>
          <p:spPr>
            <a:xfrm>
              <a:off x="13467024" y="3869436"/>
              <a:ext cx="200978" cy="200925"/>
            </a:xfrm>
            <a:prstGeom prst="rect">
              <a:avLst/>
            </a:prstGeom>
            <a:noFill/>
            <a:ln>
              <a:noFill/>
            </a:ln>
          </p:spPr>
        </p:pic>
        <p:pic>
          <p:nvPicPr>
            <p:cNvPr id="512" name="Google Shape;512;p78"/>
            <p:cNvPicPr preferRelativeResize="0"/>
            <p:nvPr/>
          </p:nvPicPr>
          <p:blipFill rotWithShape="1">
            <a:blip r:embed="rId17">
              <a:alphaModFix/>
            </a:blip>
            <a:srcRect b="0" l="0" r="0" t="0"/>
            <a:stretch/>
          </p:blipFill>
          <p:spPr>
            <a:xfrm>
              <a:off x="13794149" y="3777717"/>
              <a:ext cx="235291" cy="241029"/>
            </a:xfrm>
            <a:prstGeom prst="rect">
              <a:avLst/>
            </a:prstGeom>
            <a:noFill/>
            <a:ln>
              <a:noFill/>
            </a:ln>
          </p:spPr>
        </p:pic>
      </p:grpSp>
      <p:pic>
        <p:nvPicPr>
          <p:cNvPr id="513" name="Google Shape;513;p78"/>
          <p:cNvPicPr preferRelativeResize="0"/>
          <p:nvPr/>
        </p:nvPicPr>
        <p:blipFill rotWithShape="1">
          <a:blip r:embed="rId18">
            <a:alphaModFix/>
          </a:blip>
          <a:srcRect b="0" l="0" r="0" t="0"/>
          <a:stretch/>
        </p:blipFill>
        <p:spPr>
          <a:xfrm>
            <a:off x="8098432" y="4272627"/>
            <a:ext cx="629737" cy="563234"/>
          </a:xfrm>
          <a:prstGeom prst="rect">
            <a:avLst/>
          </a:prstGeom>
          <a:noFill/>
          <a:ln>
            <a:noFill/>
          </a:ln>
        </p:spPr>
      </p:pic>
      <p:sp>
        <p:nvSpPr>
          <p:cNvPr id="514" name="Google Shape;514;p78"/>
          <p:cNvSpPr/>
          <p:nvPr/>
        </p:nvSpPr>
        <p:spPr>
          <a:xfrm>
            <a:off x="8106863" y="2953724"/>
            <a:ext cx="649624" cy="585587"/>
          </a:xfrm>
          <a:custGeom>
            <a:rect b="b" l="l" r="r" t="t"/>
            <a:pathLst>
              <a:path extrusionOk="0" h="963929" w="1069340">
                <a:moveTo>
                  <a:pt x="979043" y="368338"/>
                </a:moveTo>
                <a:lnTo>
                  <a:pt x="971397" y="360680"/>
                </a:lnTo>
                <a:lnTo>
                  <a:pt x="800696" y="360680"/>
                </a:lnTo>
                <a:lnTo>
                  <a:pt x="800696" y="394843"/>
                </a:lnTo>
                <a:lnTo>
                  <a:pt x="788200" y="436600"/>
                </a:lnTo>
                <a:lnTo>
                  <a:pt x="778840" y="481926"/>
                </a:lnTo>
                <a:lnTo>
                  <a:pt x="772591" y="529805"/>
                </a:lnTo>
                <a:lnTo>
                  <a:pt x="769467" y="579221"/>
                </a:lnTo>
                <a:lnTo>
                  <a:pt x="769467" y="629145"/>
                </a:lnTo>
                <a:lnTo>
                  <a:pt x="772591" y="678561"/>
                </a:lnTo>
                <a:lnTo>
                  <a:pt x="778840" y="726440"/>
                </a:lnTo>
                <a:lnTo>
                  <a:pt x="788200" y="771779"/>
                </a:lnTo>
                <a:lnTo>
                  <a:pt x="800696" y="813523"/>
                </a:lnTo>
                <a:lnTo>
                  <a:pt x="579424" y="813523"/>
                </a:lnTo>
                <a:lnTo>
                  <a:pt x="591921" y="771779"/>
                </a:lnTo>
                <a:lnTo>
                  <a:pt x="601294" y="726440"/>
                </a:lnTo>
                <a:lnTo>
                  <a:pt x="607542" y="678561"/>
                </a:lnTo>
                <a:lnTo>
                  <a:pt x="610666" y="629145"/>
                </a:lnTo>
                <a:lnTo>
                  <a:pt x="610666" y="579221"/>
                </a:lnTo>
                <a:lnTo>
                  <a:pt x="607542" y="529805"/>
                </a:lnTo>
                <a:lnTo>
                  <a:pt x="601294" y="481926"/>
                </a:lnTo>
                <a:lnTo>
                  <a:pt x="591921" y="436600"/>
                </a:lnTo>
                <a:lnTo>
                  <a:pt x="579424" y="394843"/>
                </a:lnTo>
                <a:lnTo>
                  <a:pt x="800696" y="394843"/>
                </a:lnTo>
                <a:lnTo>
                  <a:pt x="800696" y="360680"/>
                </a:lnTo>
                <a:lnTo>
                  <a:pt x="489381" y="360680"/>
                </a:lnTo>
                <a:lnTo>
                  <a:pt x="489381" y="394843"/>
                </a:lnTo>
                <a:lnTo>
                  <a:pt x="476897" y="436600"/>
                </a:lnTo>
                <a:lnTo>
                  <a:pt x="467525" y="481926"/>
                </a:lnTo>
                <a:lnTo>
                  <a:pt x="461276" y="529805"/>
                </a:lnTo>
                <a:lnTo>
                  <a:pt x="458152" y="579221"/>
                </a:lnTo>
                <a:lnTo>
                  <a:pt x="458152" y="629145"/>
                </a:lnTo>
                <a:lnTo>
                  <a:pt x="461276" y="678561"/>
                </a:lnTo>
                <a:lnTo>
                  <a:pt x="467525" y="726440"/>
                </a:lnTo>
                <a:lnTo>
                  <a:pt x="476897" y="771779"/>
                </a:lnTo>
                <a:lnTo>
                  <a:pt x="489381" y="813523"/>
                </a:lnTo>
                <a:lnTo>
                  <a:pt x="268122" y="813523"/>
                </a:lnTo>
                <a:lnTo>
                  <a:pt x="280619" y="771779"/>
                </a:lnTo>
                <a:lnTo>
                  <a:pt x="289991" y="726440"/>
                </a:lnTo>
                <a:lnTo>
                  <a:pt x="296240" y="678561"/>
                </a:lnTo>
                <a:lnTo>
                  <a:pt x="299364" y="629145"/>
                </a:lnTo>
                <a:lnTo>
                  <a:pt x="299364" y="579221"/>
                </a:lnTo>
                <a:lnTo>
                  <a:pt x="296240" y="529805"/>
                </a:lnTo>
                <a:lnTo>
                  <a:pt x="289991" y="481926"/>
                </a:lnTo>
                <a:lnTo>
                  <a:pt x="280619" y="436600"/>
                </a:lnTo>
                <a:lnTo>
                  <a:pt x="268122" y="394843"/>
                </a:lnTo>
                <a:lnTo>
                  <a:pt x="489381" y="394843"/>
                </a:lnTo>
                <a:lnTo>
                  <a:pt x="489381" y="360680"/>
                </a:lnTo>
                <a:lnTo>
                  <a:pt x="97434" y="360680"/>
                </a:lnTo>
                <a:lnTo>
                  <a:pt x="89776" y="368338"/>
                </a:lnTo>
                <a:lnTo>
                  <a:pt x="89776" y="387197"/>
                </a:lnTo>
                <a:lnTo>
                  <a:pt x="97434" y="394843"/>
                </a:lnTo>
                <a:lnTo>
                  <a:pt x="178079" y="394843"/>
                </a:lnTo>
                <a:lnTo>
                  <a:pt x="165582" y="436600"/>
                </a:lnTo>
                <a:lnTo>
                  <a:pt x="156210" y="481926"/>
                </a:lnTo>
                <a:lnTo>
                  <a:pt x="149961" y="529805"/>
                </a:lnTo>
                <a:lnTo>
                  <a:pt x="146837" y="579221"/>
                </a:lnTo>
                <a:lnTo>
                  <a:pt x="146837" y="629145"/>
                </a:lnTo>
                <a:lnTo>
                  <a:pt x="149961" y="678561"/>
                </a:lnTo>
                <a:lnTo>
                  <a:pt x="156210" y="726440"/>
                </a:lnTo>
                <a:lnTo>
                  <a:pt x="165582" y="771779"/>
                </a:lnTo>
                <a:lnTo>
                  <a:pt x="178079" y="813523"/>
                </a:lnTo>
                <a:lnTo>
                  <a:pt x="97434" y="813523"/>
                </a:lnTo>
                <a:lnTo>
                  <a:pt x="89776" y="821169"/>
                </a:lnTo>
                <a:lnTo>
                  <a:pt x="89776" y="840041"/>
                </a:lnTo>
                <a:lnTo>
                  <a:pt x="97434" y="847686"/>
                </a:lnTo>
                <a:lnTo>
                  <a:pt x="961961" y="847686"/>
                </a:lnTo>
                <a:lnTo>
                  <a:pt x="971397" y="847686"/>
                </a:lnTo>
                <a:lnTo>
                  <a:pt x="979043" y="840041"/>
                </a:lnTo>
                <a:lnTo>
                  <a:pt x="979043" y="821169"/>
                </a:lnTo>
                <a:lnTo>
                  <a:pt x="971397" y="813523"/>
                </a:lnTo>
                <a:lnTo>
                  <a:pt x="890739" y="813523"/>
                </a:lnTo>
                <a:lnTo>
                  <a:pt x="903236" y="771779"/>
                </a:lnTo>
                <a:lnTo>
                  <a:pt x="912609" y="726440"/>
                </a:lnTo>
                <a:lnTo>
                  <a:pt x="918857" y="678561"/>
                </a:lnTo>
                <a:lnTo>
                  <a:pt x="921981" y="629145"/>
                </a:lnTo>
                <a:lnTo>
                  <a:pt x="921981" y="579221"/>
                </a:lnTo>
                <a:lnTo>
                  <a:pt x="918857" y="529805"/>
                </a:lnTo>
                <a:lnTo>
                  <a:pt x="912609" y="481926"/>
                </a:lnTo>
                <a:lnTo>
                  <a:pt x="903236" y="436600"/>
                </a:lnTo>
                <a:lnTo>
                  <a:pt x="890739" y="394843"/>
                </a:lnTo>
                <a:lnTo>
                  <a:pt x="961961" y="394843"/>
                </a:lnTo>
                <a:lnTo>
                  <a:pt x="971397" y="394843"/>
                </a:lnTo>
                <a:lnTo>
                  <a:pt x="979043" y="387197"/>
                </a:lnTo>
                <a:lnTo>
                  <a:pt x="979043" y="368338"/>
                </a:lnTo>
                <a:close/>
              </a:path>
              <a:path extrusionOk="0" h="963929" w="1069340">
                <a:moveTo>
                  <a:pt x="980478" y="317754"/>
                </a:moveTo>
                <a:lnTo>
                  <a:pt x="977874" y="310045"/>
                </a:lnTo>
                <a:lnTo>
                  <a:pt x="971804" y="305752"/>
                </a:lnTo>
                <a:lnTo>
                  <a:pt x="538340" y="0"/>
                </a:lnTo>
                <a:lnTo>
                  <a:pt x="530453" y="0"/>
                </a:lnTo>
                <a:lnTo>
                  <a:pt x="90932" y="310045"/>
                </a:lnTo>
                <a:lnTo>
                  <a:pt x="88328" y="317754"/>
                </a:lnTo>
                <a:lnTo>
                  <a:pt x="92837" y="331952"/>
                </a:lnTo>
                <a:lnTo>
                  <a:pt x="99402" y="336778"/>
                </a:lnTo>
                <a:lnTo>
                  <a:pt x="969403" y="336778"/>
                </a:lnTo>
                <a:lnTo>
                  <a:pt x="976007" y="331952"/>
                </a:lnTo>
                <a:lnTo>
                  <a:pt x="980478" y="317754"/>
                </a:lnTo>
                <a:close/>
              </a:path>
              <a:path extrusionOk="0" h="963929" w="1069340">
                <a:moveTo>
                  <a:pt x="1021791" y="879233"/>
                </a:moveTo>
                <a:lnTo>
                  <a:pt x="1014145" y="871575"/>
                </a:lnTo>
                <a:lnTo>
                  <a:pt x="54673" y="871575"/>
                </a:lnTo>
                <a:lnTo>
                  <a:pt x="47028" y="879233"/>
                </a:lnTo>
                <a:lnTo>
                  <a:pt x="47028" y="898093"/>
                </a:lnTo>
                <a:lnTo>
                  <a:pt x="54673" y="905738"/>
                </a:lnTo>
                <a:lnTo>
                  <a:pt x="1004722" y="905738"/>
                </a:lnTo>
                <a:lnTo>
                  <a:pt x="1014145" y="905738"/>
                </a:lnTo>
                <a:lnTo>
                  <a:pt x="1021791" y="898093"/>
                </a:lnTo>
                <a:lnTo>
                  <a:pt x="1021791" y="879233"/>
                </a:lnTo>
                <a:close/>
              </a:path>
              <a:path extrusionOk="0" h="963929" w="1069340">
                <a:moveTo>
                  <a:pt x="1068819" y="937285"/>
                </a:moveTo>
                <a:lnTo>
                  <a:pt x="1061173" y="929627"/>
                </a:lnTo>
                <a:lnTo>
                  <a:pt x="7645" y="929627"/>
                </a:lnTo>
                <a:lnTo>
                  <a:pt x="0" y="937285"/>
                </a:lnTo>
                <a:lnTo>
                  <a:pt x="0" y="956157"/>
                </a:lnTo>
                <a:lnTo>
                  <a:pt x="7645" y="963803"/>
                </a:lnTo>
                <a:lnTo>
                  <a:pt x="1051750" y="963803"/>
                </a:lnTo>
                <a:lnTo>
                  <a:pt x="1061173" y="963803"/>
                </a:lnTo>
                <a:lnTo>
                  <a:pt x="1068819" y="956157"/>
                </a:lnTo>
                <a:lnTo>
                  <a:pt x="1068819" y="937285"/>
                </a:lnTo>
                <a:close/>
              </a:path>
            </a:pathLst>
          </a:custGeom>
          <a:solidFill>
            <a:srgbClr val="F6F6F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nvGrpSpPr>
          <p:cNvPr id="515" name="Google Shape;515;p78"/>
          <p:cNvGrpSpPr/>
          <p:nvPr/>
        </p:nvGrpSpPr>
        <p:grpSpPr>
          <a:xfrm>
            <a:off x="10628036" y="3080233"/>
            <a:ext cx="766277" cy="434701"/>
            <a:chOff x="17526445" y="5707838"/>
            <a:chExt cx="1263650" cy="716855"/>
          </a:xfrm>
        </p:grpSpPr>
        <p:pic>
          <p:nvPicPr>
            <p:cNvPr id="516" name="Google Shape;516;p78"/>
            <p:cNvPicPr preferRelativeResize="0"/>
            <p:nvPr/>
          </p:nvPicPr>
          <p:blipFill rotWithShape="1">
            <a:blip r:embed="rId19">
              <a:alphaModFix/>
            </a:blip>
            <a:srcRect b="0" l="0" r="0" t="0"/>
            <a:stretch/>
          </p:blipFill>
          <p:spPr>
            <a:xfrm>
              <a:off x="17940947" y="5707838"/>
              <a:ext cx="105462" cy="166937"/>
            </a:xfrm>
            <a:prstGeom prst="rect">
              <a:avLst/>
            </a:prstGeom>
            <a:noFill/>
            <a:ln>
              <a:noFill/>
            </a:ln>
          </p:spPr>
        </p:pic>
        <p:sp>
          <p:nvSpPr>
            <p:cNvPr id="517" name="Google Shape;517;p78"/>
            <p:cNvSpPr/>
            <p:nvPr/>
          </p:nvSpPr>
          <p:spPr>
            <a:xfrm>
              <a:off x="17526445" y="5895104"/>
              <a:ext cx="1263650" cy="529589"/>
            </a:xfrm>
            <a:custGeom>
              <a:rect b="b" l="l" r="r" t="t"/>
              <a:pathLst>
                <a:path extrusionOk="0" h="529589" w="1263650">
                  <a:moveTo>
                    <a:pt x="396278" y="121539"/>
                  </a:moveTo>
                  <a:lnTo>
                    <a:pt x="173520" y="121539"/>
                  </a:lnTo>
                  <a:lnTo>
                    <a:pt x="173520" y="222770"/>
                  </a:lnTo>
                  <a:lnTo>
                    <a:pt x="396278" y="222770"/>
                  </a:lnTo>
                  <a:lnTo>
                    <a:pt x="396278" y="121539"/>
                  </a:lnTo>
                  <a:close/>
                </a:path>
                <a:path extrusionOk="0" h="529589" w="1263650">
                  <a:moveTo>
                    <a:pt x="457060" y="0"/>
                  </a:moveTo>
                  <a:lnTo>
                    <a:pt x="234276" y="0"/>
                  </a:lnTo>
                  <a:lnTo>
                    <a:pt x="234276" y="101219"/>
                  </a:lnTo>
                  <a:lnTo>
                    <a:pt x="416598" y="101219"/>
                  </a:lnTo>
                  <a:lnTo>
                    <a:pt x="457060" y="101219"/>
                  </a:lnTo>
                  <a:lnTo>
                    <a:pt x="457060" y="0"/>
                  </a:lnTo>
                  <a:close/>
                </a:path>
                <a:path extrusionOk="0" h="529589" w="1263650">
                  <a:moveTo>
                    <a:pt x="578612" y="0"/>
                  </a:moveTo>
                  <a:lnTo>
                    <a:pt x="477393" y="0"/>
                  </a:lnTo>
                  <a:lnTo>
                    <a:pt x="477393" y="101219"/>
                  </a:lnTo>
                  <a:lnTo>
                    <a:pt x="578612" y="101219"/>
                  </a:lnTo>
                  <a:lnTo>
                    <a:pt x="578612" y="0"/>
                  </a:lnTo>
                  <a:close/>
                </a:path>
                <a:path extrusionOk="0" h="529589" w="1263650">
                  <a:moveTo>
                    <a:pt x="639394" y="121539"/>
                  </a:moveTo>
                  <a:lnTo>
                    <a:pt x="416598" y="121539"/>
                  </a:lnTo>
                  <a:lnTo>
                    <a:pt x="416598" y="222770"/>
                  </a:lnTo>
                  <a:lnTo>
                    <a:pt x="639394" y="222770"/>
                  </a:lnTo>
                  <a:lnTo>
                    <a:pt x="639394" y="121539"/>
                  </a:lnTo>
                  <a:close/>
                </a:path>
                <a:path extrusionOk="0" h="529589" w="1263650">
                  <a:moveTo>
                    <a:pt x="700151" y="0"/>
                  </a:moveTo>
                  <a:lnTo>
                    <a:pt x="598932" y="0"/>
                  </a:lnTo>
                  <a:lnTo>
                    <a:pt x="598932" y="101219"/>
                  </a:lnTo>
                  <a:lnTo>
                    <a:pt x="659714" y="101219"/>
                  </a:lnTo>
                  <a:lnTo>
                    <a:pt x="700151" y="101219"/>
                  </a:lnTo>
                  <a:lnTo>
                    <a:pt x="700151" y="0"/>
                  </a:lnTo>
                  <a:close/>
                </a:path>
                <a:path extrusionOk="0" h="529589" w="1263650">
                  <a:moveTo>
                    <a:pt x="821715" y="0"/>
                  </a:moveTo>
                  <a:lnTo>
                    <a:pt x="720471" y="0"/>
                  </a:lnTo>
                  <a:lnTo>
                    <a:pt x="720471" y="101219"/>
                  </a:lnTo>
                  <a:lnTo>
                    <a:pt x="821715" y="101219"/>
                  </a:lnTo>
                  <a:lnTo>
                    <a:pt x="821715" y="0"/>
                  </a:lnTo>
                  <a:close/>
                </a:path>
                <a:path extrusionOk="0" h="529589" w="1263650">
                  <a:moveTo>
                    <a:pt x="827493" y="121539"/>
                  </a:moveTo>
                  <a:lnTo>
                    <a:pt x="659714" y="121539"/>
                  </a:lnTo>
                  <a:lnTo>
                    <a:pt x="659714" y="222770"/>
                  </a:lnTo>
                  <a:lnTo>
                    <a:pt x="794664" y="222770"/>
                  </a:lnTo>
                  <a:lnTo>
                    <a:pt x="827493" y="121539"/>
                  </a:lnTo>
                  <a:close/>
                </a:path>
                <a:path extrusionOk="0" h="529589" w="1263650">
                  <a:moveTo>
                    <a:pt x="1064806" y="0"/>
                  </a:moveTo>
                  <a:lnTo>
                    <a:pt x="842035" y="0"/>
                  </a:lnTo>
                  <a:lnTo>
                    <a:pt x="842035" y="101219"/>
                  </a:lnTo>
                  <a:lnTo>
                    <a:pt x="1064806" y="101219"/>
                  </a:lnTo>
                  <a:lnTo>
                    <a:pt x="1064806" y="0"/>
                  </a:lnTo>
                  <a:close/>
                </a:path>
                <a:path extrusionOk="0" h="529589" w="1263650">
                  <a:moveTo>
                    <a:pt x="1202169" y="121539"/>
                  </a:moveTo>
                  <a:lnTo>
                    <a:pt x="1085113" y="121539"/>
                  </a:lnTo>
                  <a:lnTo>
                    <a:pt x="848842" y="121539"/>
                  </a:lnTo>
                  <a:lnTo>
                    <a:pt x="809434" y="243103"/>
                  </a:lnTo>
                  <a:lnTo>
                    <a:pt x="104838" y="243103"/>
                  </a:lnTo>
                  <a:lnTo>
                    <a:pt x="134721" y="394119"/>
                  </a:lnTo>
                  <a:lnTo>
                    <a:pt x="181483" y="400431"/>
                  </a:lnTo>
                  <a:lnTo>
                    <a:pt x="221234" y="403669"/>
                  </a:lnTo>
                  <a:lnTo>
                    <a:pt x="264299" y="404126"/>
                  </a:lnTo>
                  <a:lnTo>
                    <a:pt x="310426" y="402005"/>
                  </a:lnTo>
                  <a:lnTo>
                    <a:pt x="359384" y="397510"/>
                  </a:lnTo>
                  <a:lnTo>
                    <a:pt x="410908" y="390855"/>
                  </a:lnTo>
                  <a:lnTo>
                    <a:pt x="464781" y="382231"/>
                  </a:lnTo>
                  <a:lnTo>
                    <a:pt x="520725" y="371843"/>
                  </a:lnTo>
                  <a:lnTo>
                    <a:pt x="578510" y="359918"/>
                  </a:lnTo>
                  <a:lnTo>
                    <a:pt x="637895" y="346621"/>
                  </a:lnTo>
                  <a:lnTo>
                    <a:pt x="697179" y="334479"/>
                  </a:lnTo>
                  <a:lnTo>
                    <a:pt x="754646" y="325767"/>
                  </a:lnTo>
                  <a:lnTo>
                    <a:pt x="810094" y="320421"/>
                  </a:lnTo>
                  <a:lnTo>
                    <a:pt x="863295" y="318401"/>
                  </a:lnTo>
                  <a:lnTo>
                    <a:pt x="914044" y="319646"/>
                  </a:lnTo>
                  <a:lnTo>
                    <a:pt x="962113" y="324091"/>
                  </a:lnTo>
                  <a:lnTo>
                    <a:pt x="1007275" y="331685"/>
                  </a:lnTo>
                  <a:lnTo>
                    <a:pt x="1049312" y="342392"/>
                  </a:lnTo>
                  <a:lnTo>
                    <a:pt x="1088021" y="356120"/>
                  </a:lnTo>
                  <a:lnTo>
                    <a:pt x="1124623" y="371729"/>
                  </a:lnTo>
                  <a:lnTo>
                    <a:pt x="1202169" y="121539"/>
                  </a:lnTo>
                  <a:close/>
                </a:path>
                <a:path extrusionOk="0" h="529589" w="1263650">
                  <a:moveTo>
                    <a:pt x="1263167" y="501091"/>
                  </a:moveTo>
                  <a:lnTo>
                    <a:pt x="1258785" y="497979"/>
                  </a:lnTo>
                  <a:lnTo>
                    <a:pt x="1246301" y="485902"/>
                  </a:lnTo>
                  <a:lnTo>
                    <a:pt x="1226032" y="467385"/>
                  </a:lnTo>
                  <a:lnTo>
                    <a:pt x="1175423" y="428790"/>
                  </a:lnTo>
                  <a:lnTo>
                    <a:pt x="1120228" y="397649"/>
                  </a:lnTo>
                  <a:lnTo>
                    <a:pt x="1049312" y="370471"/>
                  </a:lnTo>
                  <a:lnTo>
                    <a:pt x="1007275" y="359778"/>
                  </a:lnTo>
                  <a:lnTo>
                    <a:pt x="962113" y="352171"/>
                  </a:lnTo>
                  <a:lnTo>
                    <a:pt x="914057" y="347726"/>
                  </a:lnTo>
                  <a:lnTo>
                    <a:pt x="863307" y="346481"/>
                  </a:lnTo>
                  <a:lnTo>
                    <a:pt x="810107" y="348513"/>
                  </a:lnTo>
                  <a:lnTo>
                    <a:pt x="754659" y="353847"/>
                  </a:lnTo>
                  <a:lnTo>
                    <a:pt x="697179" y="362572"/>
                  </a:lnTo>
                  <a:lnTo>
                    <a:pt x="637908" y="374713"/>
                  </a:lnTo>
                  <a:lnTo>
                    <a:pt x="578523" y="387997"/>
                  </a:lnTo>
                  <a:lnTo>
                    <a:pt x="520738" y="399935"/>
                  </a:lnTo>
                  <a:lnTo>
                    <a:pt x="464781" y="410311"/>
                  </a:lnTo>
                  <a:lnTo>
                    <a:pt x="410921" y="418934"/>
                  </a:lnTo>
                  <a:lnTo>
                    <a:pt x="359384" y="425589"/>
                  </a:lnTo>
                  <a:lnTo>
                    <a:pt x="310426" y="430085"/>
                  </a:lnTo>
                  <a:lnTo>
                    <a:pt x="264299" y="432206"/>
                  </a:lnTo>
                  <a:lnTo>
                    <a:pt x="221234" y="431761"/>
                  </a:lnTo>
                  <a:lnTo>
                    <a:pt x="181483" y="428523"/>
                  </a:lnTo>
                  <a:lnTo>
                    <a:pt x="116547" y="418465"/>
                  </a:lnTo>
                  <a:lnTo>
                    <a:pt x="65024" y="403072"/>
                  </a:lnTo>
                  <a:lnTo>
                    <a:pt x="16941" y="382168"/>
                  </a:lnTo>
                  <a:lnTo>
                    <a:pt x="4394" y="375958"/>
                  </a:lnTo>
                  <a:lnTo>
                    <a:pt x="0" y="374942"/>
                  </a:lnTo>
                  <a:lnTo>
                    <a:pt x="11925" y="385356"/>
                  </a:lnTo>
                  <a:lnTo>
                    <a:pt x="46012" y="416217"/>
                  </a:lnTo>
                  <a:lnTo>
                    <a:pt x="100876" y="455650"/>
                  </a:lnTo>
                  <a:lnTo>
                    <a:pt x="175145" y="491820"/>
                  </a:lnTo>
                  <a:lnTo>
                    <a:pt x="213842" y="505561"/>
                  </a:lnTo>
                  <a:lnTo>
                    <a:pt x="255879" y="516267"/>
                  </a:lnTo>
                  <a:lnTo>
                    <a:pt x="301028" y="523875"/>
                  </a:lnTo>
                  <a:lnTo>
                    <a:pt x="349097" y="528320"/>
                  </a:lnTo>
                  <a:lnTo>
                    <a:pt x="399834" y="529551"/>
                  </a:lnTo>
                  <a:lnTo>
                    <a:pt x="453047" y="527532"/>
                  </a:lnTo>
                  <a:lnTo>
                    <a:pt x="508495" y="522185"/>
                  </a:lnTo>
                  <a:lnTo>
                    <a:pt x="565962" y="513461"/>
                  </a:lnTo>
                  <a:lnTo>
                    <a:pt x="625246" y="501307"/>
                  </a:lnTo>
                  <a:lnTo>
                    <a:pt x="684631" y="488022"/>
                  </a:lnTo>
                  <a:lnTo>
                    <a:pt x="742429" y="476097"/>
                  </a:lnTo>
                  <a:lnTo>
                    <a:pt x="798385" y="465721"/>
                  </a:lnTo>
                  <a:lnTo>
                    <a:pt x="852258" y="457098"/>
                  </a:lnTo>
                  <a:lnTo>
                    <a:pt x="903782" y="450430"/>
                  </a:lnTo>
                  <a:lnTo>
                    <a:pt x="952741" y="445947"/>
                  </a:lnTo>
                  <a:lnTo>
                    <a:pt x="998867" y="443814"/>
                  </a:lnTo>
                  <a:lnTo>
                    <a:pt x="1041933" y="444271"/>
                  </a:lnTo>
                  <a:lnTo>
                    <a:pt x="1081684" y="447509"/>
                  </a:lnTo>
                  <a:lnTo>
                    <a:pt x="1158290" y="460438"/>
                  </a:lnTo>
                  <a:lnTo>
                    <a:pt x="1215199" y="479590"/>
                  </a:lnTo>
                  <a:lnTo>
                    <a:pt x="1250721" y="496100"/>
                  </a:lnTo>
                  <a:lnTo>
                    <a:pt x="1263167" y="501091"/>
                  </a:lnTo>
                  <a:close/>
                </a:path>
              </a:pathLst>
            </a:custGeom>
            <a:solidFill>
              <a:srgbClr val="F6F6F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grpSp>
        <p:nvGrpSpPr>
          <p:cNvPr id="518" name="Google Shape;518;p78"/>
          <p:cNvGrpSpPr/>
          <p:nvPr/>
        </p:nvGrpSpPr>
        <p:grpSpPr>
          <a:xfrm>
            <a:off x="9349734" y="3133267"/>
            <a:ext cx="738041" cy="374845"/>
            <a:chOff x="15418427" y="5795295"/>
            <a:chExt cx="1217086" cy="618148"/>
          </a:xfrm>
        </p:grpSpPr>
        <p:sp>
          <p:nvSpPr>
            <p:cNvPr id="519" name="Google Shape;519;p78"/>
            <p:cNvSpPr/>
            <p:nvPr/>
          </p:nvSpPr>
          <p:spPr>
            <a:xfrm>
              <a:off x="15418427" y="5802254"/>
              <a:ext cx="718184" cy="434339"/>
            </a:xfrm>
            <a:custGeom>
              <a:rect b="b" l="l" r="r" t="t"/>
              <a:pathLst>
                <a:path extrusionOk="0" h="434339" w="718184">
                  <a:moveTo>
                    <a:pt x="694083" y="0"/>
                  </a:moveTo>
                  <a:lnTo>
                    <a:pt x="23632" y="0"/>
                  </a:lnTo>
                  <a:lnTo>
                    <a:pt x="14422" y="1853"/>
                  </a:lnTo>
                  <a:lnTo>
                    <a:pt x="6912" y="6912"/>
                  </a:lnTo>
                  <a:lnTo>
                    <a:pt x="1853" y="14422"/>
                  </a:lnTo>
                  <a:lnTo>
                    <a:pt x="0" y="23632"/>
                  </a:lnTo>
                  <a:lnTo>
                    <a:pt x="0" y="410416"/>
                  </a:lnTo>
                  <a:lnTo>
                    <a:pt x="22617" y="434049"/>
                  </a:lnTo>
                  <a:lnTo>
                    <a:pt x="717705" y="434049"/>
                  </a:lnTo>
                  <a:lnTo>
                    <a:pt x="717705" y="423704"/>
                  </a:lnTo>
                  <a:lnTo>
                    <a:pt x="204548" y="423704"/>
                  </a:lnTo>
                  <a:lnTo>
                    <a:pt x="204548" y="49286"/>
                  </a:lnTo>
                  <a:lnTo>
                    <a:pt x="210946" y="42899"/>
                  </a:lnTo>
                  <a:lnTo>
                    <a:pt x="717705" y="42899"/>
                  </a:lnTo>
                  <a:lnTo>
                    <a:pt x="717705" y="23632"/>
                  </a:lnTo>
                  <a:lnTo>
                    <a:pt x="715854" y="14422"/>
                  </a:lnTo>
                  <a:lnTo>
                    <a:pt x="710799" y="6912"/>
                  </a:lnTo>
                  <a:lnTo>
                    <a:pt x="703291" y="1853"/>
                  </a:lnTo>
                  <a:lnTo>
                    <a:pt x="694083" y="0"/>
                  </a:lnTo>
                  <a:close/>
                </a:path>
                <a:path extrusionOk="0" h="434339" w="718184">
                  <a:moveTo>
                    <a:pt x="491147" y="42899"/>
                  </a:moveTo>
                  <a:lnTo>
                    <a:pt x="226569" y="42899"/>
                  </a:lnTo>
                  <a:lnTo>
                    <a:pt x="232956" y="49286"/>
                  </a:lnTo>
                  <a:lnTo>
                    <a:pt x="232956" y="423704"/>
                  </a:lnTo>
                  <a:lnTo>
                    <a:pt x="484760" y="423704"/>
                  </a:lnTo>
                  <a:lnTo>
                    <a:pt x="484760" y="49286"/>
                  </a:lnTo>
                  <a:lnTo>
                    <a:pt x="491147" y="42899"/>
                  </a:lnTo>
                  <a:close/>
                </a:path>
                <a:path extrusionOk="0" h="434339" w="718184">
                  <a:moveTo>
                    <a:pt x="717705" y="42899"/>
                  </a:moveTo>
                  <a:lnTo>
                    <a:pt x="506769" y="42899"/>
                  </a:lnTo>
                  <a:lnTo>
                    <a:pt x="513052" y="49286"/>
                  </a:lnTo>
                  <a:lnTo>
                    <a:pt x="513052" y="423704"/>
                  </a:lnTo>
                  <a:lnTo>
                    <a:pt x="717705" y="423704"/>
                  </a:lnTo>
                  <a:lnTo>
                    <a:pt x="717705" y="42899"/>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520" name="Google Shape;520;p78"/>
            <p:cNvPicPr preferRelativeResize="0"/>
            <p:nvPr/>
          </p:nvPicPr>
          <p:blipFill rotWithShape="1">
            <a:blip r:embed="rId20">
              <a:alphaModFix/>
            </a:blip>
            <a:srcRect b="0" l="0" r="0" t="0"/>
            <a:stretch/>
          </p:blipFill>
          <p:spPr>
            <a:xfrm>
              <a:off x="15530835" y="6270579"/>
              <a:ext cx="142864" cy="86447"/>
            </a:xfrm>
            <a:prstGeom prst="rect">
              <a:avLst/>
            </a:prstGeom>
            <a:noFill/>
            <a:ln>
              <a:noFill/>
            </a:ln>
          </p:spPr>
        </p:pic>
        <p:pic>
          <p:nvPicPr>
            <p:cNvPr id="521" name="Google Shape;521;p78"/>
            <p:cNvPicPr preferRelativeResize="0"/>
            <p:nvPr/>
          </p:nvPicPr>
          <p:blipFill rotWithShape="1">
            <a:blip r:embed="rId21">
              <a:alphaModFix/>
            </a:blip>
            <a:srcRect b="0" l="0" r="0" t="0"/>
            <a:stretch/>
          </p:blipFill>
          <p:spPr>
            <a:xfrm>
              <a:off x="15770099" y="6270579"/>
              <a:ext cx="142864" cy="86447"/>
            </a:xfrm>
            <a:prstGeom prst="rect">
              <a:avLst/>
            </a:prstGeom>
            <a:noFill/>
            <a:ln>
              <a:noFill/>
            </a:ln>
          </p:spPr>
        </p:pic>
        <p:sp>
          <p:nvSpPr>
            <p:cNvPr id="522" name="Google Shape;522;p78"/>
            <p:cNvSpPr/>
            <p:nvPr/>
          </p:nvSpPr>
          <p:spPr>
            <a:xfrm>
              <a:off x="15439018" y="6225963"/>
              <a:ext cx="999490" cy="131445"/>
            </a:xfrm>
            <a:custGeom>
              <a:rect b="b" l="l" r="r" t="t"/>
              <a:pathLst>
                <a:path extrusionOk="0" h="131445" w="999490">
                  <a:moveTo>
                    <a:pt x="999425" y="0"/>
                  </a:moveTo>
                  <a:lnTo>
                    <a:pt x="0" y="0"/>
                  </a:lnTo>
                  <a:lnTo>
                    <a:pt x="0" y="69767"/>
                  </a:lnTo>
                  <a:lnTo>
                    <a:pt x="4822" y="93628"/>
                  </a:lnTo>
                  <a:lnTo>
                    <a:pt x="17964" y="113097"/>
                  </a:lnTo>
                  <a:lnTo>
                    <a:pt x="37437" y="126214"/>
                  </a:lnTo>
                  <a:lnTo>
                    <a:pt x="61254" y="131022"/>
                  </a:lnTo>
                  <a:lnTo>
                    <a:pt x="69872" y="131022"/>
                  </a:lnTo>
                  <a:lnTo>
                    <a:pt x="69056" y="126058"/>
                  </a:lnTo>
                  <a:lnTo>
                    <a:pt x="68670" y="122404"/>
                  </a:lnTo>
                  <a:lnTo>
                    <a:pt x="76008" y="79167"/>
                  </a:lnTo>
                  <a:lnTo>
                    <a:pt x="126442" y="28664"/>
                  </a:lnTo>
                  <a:lnTo>
                    <a:pt x="163282" y="21193"/>
                  </a:lnTo>
                  <a:lnTo>
                    <a:pt x="999425" y="21193"/>
                  </a:lnTo>
                  <a:lnTo>
                    <a:pt x="999425" y="0"/>
                  </a:lnTo>
                  <a:close/>
                </a:path>
                <a:path extrusionOk="0" h="131445" w="999490">
                  <a:moveTo>
                    <a:pt x="402511" y="21193"/>
                  </a:moveTo>
                  <a:lnTo>
                    <a:pt x="163282" y="21193"/>
                  </a:lnTo>
                  <a:lnTo>
                    <a:pt x="200171" y="28664"/>
                  </a:lnTo>
                  <a:lnTo>
                    <a:pt x="230311" y="49019"/>
                  </a:lnTo>
                  <a:lnTo>
                    <a:pt x="250640" y="79167"/>
                  </a:lnTo>
                  <a:lnTo>
                    <a:pt x="258096" y="116017"/>
                  </a:lnTo>
                  <a:lnTo>
                    <a:pt x="257979" y="122404"/>
                  </a:lnTo>
                  <a:lnTo>
                    <a:pt x="257573" y="126214"/>
                  </a:lnTo>
                  <a:lnTo>
                    <a:pt x="256777" y="131022"/>
                  </a:lnTo>
                  <a:lnTo>
                    <a:pt x="309006" y="131022"/>
                  </a:lnTo>
                  <a:lnTo>
                    <a:pt x="308087" y="126058"/>
                  </a:lnTo>
                  <a:lnTo>
                    <a:pt x="307780" y="122404"/>
                  </a:lnTo>
                  <a:lnTo>
                    <a:pt x="307686" y="116017"/>
                  </a:lnTo>
                  <a:lnTo>
                    <a:pt x="315130" y="79167"/>
                  </a:lnTo>
                  <a:lnTo>
                    <a:pt x="335438" y="49019"/>
                  </a:lnTo>
                  <a:lnTo>
                    <a:pt x="365577" y="28664"/>
                  </a:lnTo>
                  <a:lnTo>
                    <a:pt x="402511" y="21193"/>
                  </a:lnTo>
                  <a:close/>
                </a:path>
                <a:path extrusionOk="0" h="131445" w="999490">
                  <a:moveTo>
                    <a:pt x="999425" y="21193"/>
                  </a:moveTo>
                  <a:lnTo>
                    <a:pt x="402511" y="21193"/>
                  </a:lnTo>
                  <a:lnTo>
                    <a:pt x="439345" y="28664"/>
                  </a:lnTo>
                  <a:lnTo>
                    <a:pt x="469456" y="49019"/>
                  </a:lnTo>
                  <a:lnTo>
                    <a:pt x="489775" y="79167"/>
                  </a:lnTo>
                  <a:lnTo>
                    <a:pt x="497230" y="116017"/>
                  </a:lnTo>
                  <a:lnTo>
                    <a:pt x="497113" y="122404"/>
                  </a:lnTo>
                  <a:lnTo>
                    <a:pt x="496707" y="126214"/>
                  </a:lnTo>
                  <a:lnTo>
                    <a:pt x="495911" y="131022"/>
                  </a:lnTo>
                  <a:lnTo>
                    <a:pt x="953384" y="130927"/>
                  </a:lnTo>
                  <a:lnTo>
                    <a:pt x="952368" y="126058"/>
                  </a:lnTo>
                  <a:lnTo>
                    <a:pt x="951999" y="122404"/>
                  </a:lnTo>
                  <a:lnTo>
                    <a:pt x="646304" y="122404"/>
                  </a:lnTo>
                  <a:lnTo>
                    <a:pt x="639359" y="119091"/>
                  </a:lnTo>
                  <a:lnTo>
                    <a:pt x="633869" y="113848"/>
                  </a:lnTo>
                  <a:lnTo>
                    <a:pt x="630262" y="107104"/>
                  </a:lnTo>
                  <a:lnTo>
                    <a:pt x="628965" y="99284"/>
                  </a:lnTo>
                  <a:lnTo>
                    <a:pt x="628965" y="61757"/>
                  </a:lnTo>
                  <a:lnTo>
                    <a:pt x="630836" y="52411"/>
                  </a:lnTo>
                  <a:lnTo>
                    <a:pt x="635950" y="44806"/>
                  </a:lnTo>
                  <a:lnTo>
                    <a:pt x="643555" y="39692"/>
                  </a:lnTo>
                  <a:lnTo>
                    <a:pt x="652901" y="37820"/>
                  </a:lnTo>
                  <a:lnTo>
                    <a:pt x="994459" y="37820"/>
                  </a:lnTo>
                  <a:lnTo>
                    <a:pt x="999425" y="34072"/>
                  </a:lnTo>
                  <a:lnTo>
                    <a:pt x="999425" y="21193"/>
                  </a:lnTo>
                  <a:close/>
                </a:path>
                <a:path extrusionOk="0" h="131445" w="999490">
                  <a:moveTo>
                    <a:pt x="994459" y="37820"/>
                  </a:moveTo>
                  <a:lnTo>
                    <a:pt x="798227" y="37820"/>
                  </a:lnTo>
                  <a:lnTo>
                    <a:pt x="807599" y="39692"/>
                  </a:lnTo>
                  <a:lnTo>
                    <a:pt x="815273" y="44806"/>
                  </a:lnTo>
                  <a:lnTo>
                    <a:pt x="820458" y="52411"/>
                  </a:lnTo>
                  <a:lnTo>
                    <a:pt x="822362" y="61757"/>
                  </a:lnTo>
                  <a:lnTo>
                    <a:pt x="822362" y="99284"/>
                  </a:lnTo>
                  <a:lnTo>
                    <a:pt x="821047" y="107104"/>
                  </a:lnTo>
                  <a:lnTo>
                    <a:pt x="817392" y="113848"/>
                  </a:lnTo>
                  <a:lnTo>
                    <a:pt x="811835" y="119091"/>
                  </a:lnTo>
                  <a:lnTo>
                    <a:pt x="804813" y="122404"/>
                  </a:lnTo>
                  <a:lnTo>
                    <a:pt x="951999" y="122404"/>
                  </a:lnTo>
                  <a:lnTo>
                    <a:pt x="951887" y="121294"/>
                  </a:lnTo>
                  <a:lnTo>
                    <a:pt x="951866" y="116017"/>
                  </a:lnTo>
                  <a:lnTo>
                    <a:pt x="955289" y="90718"/>
                  </a:lnTo>
                  <a:lnTo>
                    <a:pt x="964957" y="67969"/>
                  </a:lnTo>
                  <a:lnTo>
                    <a:pt x="979969" y="48758"/>
                  </a:lnTo>
                  <a:lnTo>
                    <a:pt x="994459" y="37820"/>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523" name="Google Shape;523;p78"/>
            <p:cNvPicPr preferRelativeResize="0"/>
            <p:nvPr/>
          </p:nvPicPr>
          <p:blipFill rotWithShape="1">
            <a:blip r:embed="rId22">
              <a:alphaModFix/>
            </a:blip>
            <a:srcRect b="0" l="0" r="0" t="0"/>
            <a:stretch/>
          </p:blipFill>
          <p:spPr>
            <a:xfrm>
              <a:off x="16414165" y="6270579"/>
              <a:ext cx="142864" cy="86449"/>
            </a:xfrm>
            <a:prstGeom prst="rect">
              <a:avLst/>
            </a:prstGeom>
            <a:noFill/>
            <a:ln>
              <a:noFill/>
            </a:ln>
          </p:spPr>
        </p:pic>
        <p:sp>
          <p:nvSpPr>
            <p:cNvPr id="524" name="Google Shape;524;p78"/>
            <p:cNvSpPr/>
            <p:nvPr/>
          </p:nvSpPr>
          <p:spPr>
            <a:xfrm>
              <a:off x="16180854" y="5795295"/>
              <a:ext cx="454659" cy="561975"/>
            </a:xfrm>
            <a:custGeom>
              <a:rect b="b" l="l" r="r" t="t"/>
              <a:pathLst>
                <a:path extrusionOk="0" h="561975" w="454659">
                  <a:moveTo>
                    <a:pt x="454533" y="373583"/>
                  </a:moveTo>
                  <a:lnTo>
                    <a:pt x="433819" y="340245"/>
                  </a:lnTo>
                  <a:lnTo>
                    <a:pt x="258699" y="322173"/>
                  </a:lnTo>
                  <a:lnTo>
                    <a:pt x="256247" y="310591"/>
                  </a:lnTo>
                  <a:lnTo>
                    <a:pt x="233743" y="204520"/>
                  </a:lnTo>
                  <a:lnTo>
                    <a:pt x="230200" y="195287"/>
                  </a:lnTo>
                  <a:lnTo>
                    <a:pt x="229438" y="193306"/>
                  </a:lnTo>
                  <a:lnTo>
                    <a:pt x="223100" y="185585"/>
                  </a:lnTo>
                  <a:lnTo>
                    <a:pt x="223100" y="310591"/>
                  </a:lnTo>
                  <a:lnTo>
                    <a:pt x="119761" y="302082"/>
                  </a:lnTo>
                  <a:lnTo>
                    <a:pt x="114490" y="195287"/>
                  </a:lnTo>
                  <a:lnTo>
                    <a:pt x="173012" y="201066"/>
                  </a:lnTo>
                  <a:lnTo>
                    <a:pt x="184645" y="204101"/>
                  </a:lnTo>
                  <a:lnTo>
                    <a:pt x="194487" y="210489"/>
                  </a:lnTo>
                  <a:lnTo>
                    <a:pt x="201879" y="219595"/>
                  </a:lnTo>
                  <a:lnTo>
                    <a:pt x="206171" y="230784"/>
                  </a:lnTo>
                  <a:lnTo>
                    <a:pt x="223100" y="310591"/>
                  </a:lnTo>
                  <a:lnTo>
                    <a:pt x="223100" y="185585"/>
                  </a:lnTo>
                  <a:lnTo>
                    <a:pt x="221996" y="184226"/>
                  </a:lnTo>
                  <a:lnTo>
                    <a:pt x="212140" y="177876"/>
                  </a:lnTo>
                  <a:lnTo>
                    <a:pt x="200583" y="174815"/>
                  </a:lnTo>
                  <a:lnTo>
                    <a:pt x="91909" y="164096"/>
                  </a:lnTo>
                  <a:lnTo>
                    <a:pt x="91909" y="54343"/>
                  </a:lnTo>
                  <a:lnTo>
                    <a:pt x="87642" y="33197"/>
                  </a:lnTo>
                  <a:lnTo>
                    <a:pt x="75996" y="15913"/>
                  </a:lnTo>
                  <a:lnTo>
                    <a:pt x="58712" y="4267"/>
                  </a:lnTo>
                  <a:lnTo>
                    <a:pt x="37566" y="0"/>
                  </a:lnTo>
                  <a:lnTo>
                    <a:pt x="30238" y="0"/>
                  </a:lnTo>
                  <a:lnTo>
                    <a:pt x="23215" y="1422"/>
                  </a:lnTo>
                  <a:lnTo>
                    <a:pt x="17487" y="5283"/>
                  </a:lnTo>
                  <a:lnTo>
                    <a:pt x="13627" y="11010"/>
                  </a:lnTo>
                  <a:lnTo>
                    <a:pt x="12204" y="18046"/>
                  </a:lnTo>
                  <a:lnTo>
                    <a:pt x="13627" y="25057"/>
                  </a:lnTo>
                  <a:lnTo>
                    <a:pt x="17487" y="30784"/>
                  </a:lnTo>
                  <a:lnTo>
                    <a:pt x="23215" y="34658"/>
                  </a:lnTo>
                  <a:lnTo>
                    <a:pt x="30238" y="36068"/>
                  </a:lnTo>
                  <a:lnTo>
                    <a:pt x="37566" y="36068"/>
                  </a:lnTo>
                  <a:lnTo>
                    <a:pt x="44678" y="37503"/>
                  </a:lnTo>
                  <a:lnTo>
                    <a:pt x="50482" y="41427"/>
                  </a:lnTo>
                  <a:lnTo>
                    <a:pt x="54394" y="47231"/>
                  </a:lnTo>
                  <a:lnTo>
                    <a:pt x="55829" y="54343"/>
                  </a:lnTo>
                  <a:lnTo>
                    <a:pt x="55829" y="160540"/>
                  </a:lnTo>
                  <a:lnTo>
                    <a:pt x="0" y="155028"/>
                  </a:lnTo>
                  <a:lnTo>
                    <a:pt x="0" y="468503"/>
                  </a:lnTo>
                  <a:lnTo>
                    <a:pt x="56388" y="468503"/>
                  </a:lnTo>
                  <a:lnTo>
                    <a:pt x="65760" y="470369"/>
                  </a:lnTo>
                  <a:lnTo>
                    <a:pt x="73431" y="475488"/>
                  </a:lnTo>
                  <a:lnTo>
                    <a:pt x="78613" y="483082"/>
                  </a:lnTo>
                  <a:lnTo>
                    <a:pt x="80518" y="492429"/>
                  </a:lnTo>
                  <a:lnTo>
                    <a:pt x="80518" y="529945"/>
                  </a:lnTo>
                  <a:lnTo>
                    <a:pt x="79197" y="537768"/>
                  </a:lnTo>
                  <a:lnTo>
                    <a:pt x="75552" y="544525"/>
                  </a:lnTo>
                  <a:lnTo>
                    <a:pt x="69989" y="549770"/>
                  </a:lnTo>
                  <a:lnTo>
                    <a:pt x="62966" y="553085"/>
                  </a:lnTo>
                  <a:lnTo>
                    <a:pt x="0" y="553085"/>
                  </a:lnTo>
                  <a:lnTo>
                    <a:pt x="0" y="561594"/>
                  </a:lnTo>
                  <a:lnTo>
                    <a:pt x="211543" y="561594"/>
                  </a:lnTo>
                  <a:lnTo>
                    <a:pt x="210540" y="556729"/>
                  </a:lnTo>
                  <a:lnTo>
                    <a:pt x="210019" y="551764"/>
                  </a:lnTo>
                  <a:lnTo>
                    <a:pt x="210019" y="546684"/>
                  </a:lnTo>
                  <a:lnTo>
                    <a:pt x="213448" y="521385"/>
                  </a:lnTo>
                  <a:lnTo>
                    <a:pt x="238125" y="479437"/>
                  </a:lnTo>
                  <a:lnTo>
                    <a:pt x="279908" y="455231"/>
                  </a:lnTo>
                  <a:lnTo>
                    <a:pt x="304736" y="451866"/>
                  </a:lnTo>
                  <a:lnTo>
                    <a:pt x="341591" y="459346"/>
                  </a:lnTo>
                  <a:lnTo>
                    <a:pt x="371741" y="479691"/>
                  </a:lnTo>
                  <a:lnTo>
                    <a:pt x="392099" y="509841"/>
                  </a:lnTo>
                  <a:lnTo>
                    <a:pt x="399567" y="546684"/>
                  </a:lnTo>
                  <a:lnTo>
                    <a:pt x="399491" y="553085"/>
                  </a:lnTo>
                  <a:lnTo>
                    <a:pt x="399262" y="556831"/>
                  </a:lnTo>
                  <a:lnTo>
                    <a:pt x="398551" y="561594"/>
                  </a:lnTo>
                  <a:lnTo>
                    <a:pt x="417106" y="561594"/>
                  </a:lnTo>
                  <a:lnTo>
                    <a:pt x="431685" y="558660"/>
                  </a:lnTo>
                  <a:lnTo>
                    <a:pt x="443572" y="550646"/>
                  </a:lnTo>
                  <a:lnTo>
                    <a:pt x="451586" y="538746"/>
                  </a:lnTo>
                  <a:lnTo>
                    <a:pt x="454533" y="524167"/>
                  </a:lnTo>
                  <a:lnTo>
                    <a:pt x="454533" y="451866"/>
                  </a:lnTo>
                  <a:lnTo>
                    <a:pt x="454533" y="373583"/>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525" name="Google Shape;525;p78"/>
            <p:cNvPicPr preferRelativeResize="0"/>
            <p:nvPr/>
          </p:nvPicPr>
          <p:blipFill rotWithShape="1">
            <a:blip r:embed="rId23">
              <a:alphaModFix/>
            </a:blip>
            <a:srcRect b="0" l="0" r="0" t="0"/>
            <a:stretch/>
          </p:blipFill>
          <p:spPr>
            <a:xfrm>
              <a:off x="15530835" y="6270579"/>
              <a:ext cx="142864" cy="142864"/>
            </a:xfrm>
            <a:prstGeom prst="rect">
              <a:avLst/>
            </a:prstGeom>
            <a:noFill/>
            <a:ln>
              <a:noFill/>
            </a:ln>
          </p:spPr>
        </p:pic>
        <p:pic>
          <p:nvPicPr>
            <p:cNvPr id="526" name="Google Shape;526;p78"/>
            <p:cNvPicPr preferRelativeResize="0"/>
            <p:nvPr/>
          </p:nvPicPr>
          <p:blipFill rotWithShape="1">
            <a:blip r:embed="rId24">
              <a:alphaModFix/>
            </a:blip>
            <a:srcRect b="0" l="0" r="0" t="0"/>
            <a:stretch/>
          </p:blipFill>
          <p:spPr>
            <a:xfrm>
              <a:off x="15770099" y="6270579"/>
              <a:ext cx="142864" cy="142864"/>
            </a:xfrm>
            <a:prstGeom prst="rect">
              <a:avLst/>
            </a:prstGeom>
            <a:noFill/>
            <a:ln>
              <a:noFill/>
            </a:ln>
          </p:spPr>
        </p:pic>
        <p:pic>
          <p:nvPicPr>
            <p:cNvPr id="527" name="Google Shape;527;p78"/>
            <p:cNvPicPr preferRelativeResize="0"/>
            <p:nvPr/>
          </p:nvPicPr>
          <p:blipFill rotWithShape="1">
            <a:blip r:embed="rId25">
              <a:alphaModFix/>
            </a:blip>
            <a:srcRect b="0" l="0" r="0" t="0"/>
            <a:stretch/>
          </p:blipFill>
          <p:spPr>
            <a:xfrm>
              <a:off x="16414165" y="6270579"/>
              <a:ext cx="142864" cy="142864"/>
            </a:xfrm>
            <a:prstGeom prst="rect">
              <a:avLst/>
            </a:prstGeom>
            <a:noFill/>
            <a:ln>
              <a:noFill/>
            </a:ln>
          </p:spPr>
        </p:pic>
        <p:sp>
          <p:nvSpPr>
            <p:cNvPr id="528" name="Google Shape;528;p78"/>
            <p:cNvSpPr/>
            <p:nvPr/>
          </p:nvSpPr>
          <p:spPr>
            <a:xfrm>
              <a:off x="15973286" y="6348363"/>
              <a:ext cx="393700" cy="31114"/>
            </a:xfrm>
            <a:custGeom>
              <a:rect b="b" l="l" r="r" t="t"/>
              <a:pathLst>
                <a:path extrusionOk="0" h="31114" w="393700">
                  <a:moveTo>
                    <a:pt x="393108" y="0"/>
                  </a:moveTo>
                  <a:lnTo>
                    <a:pt x="0" y="0"/>
                  </a:lnTo>
                  <a:lnTo>
                    <a:pt x="0" y="3026"/>
                  </a:lnTo>
                  <a:lnTo>
                    <a:pt x="30732" y="30732"/>
                  </a:lnTo>
                  <a:lnTo>
                    <a:pt x="370889" y="30732"/>
                  </a:lnTo>
                  <a:lnTo>
                    <a:pt x="378532" y="27276"/>
                  </a:lnTo>
                  <a:lnTo>
                    <a:pt x="387621" y="18187"/>
                  </a:lnTo>
                  <a:lnTo>
                    <a:pt x="390365" y="13706"/>
                  </a:lnTo>
                  <a:lnTo>
                    <a:pt x="391810" y="8659"/>
                  </a:lnTo>
                  <a:lnTo>
                    <a:pt x="391956" y="8659"/>
                  </a:lnTo>
                  <a:lnTo>
                    <a:pt x="391810" y="8512"/>
                  </a:lnTo>
                  <a:lnTo>
                    <a:pt x="392679" y="5916"/>
                  </a:lnTo>
                  <a:lnTo>
                    <a:pt x="393108" y="3026"/>
                  </a:lnTo>
                  <a:lnTo>
                    <a:pt x="393108" y="0"/>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529" name="Google Shape;529;p78"/>
            <p:cNvPicPr preferRelativeResize="0"/>
            <p:nvPr/>
          </p:nvPicPr>
          <p:blipFill rotWithShape="1">
            <a:blip r:embed="rId26">
              <a:alphaModFix/>
            </a:blip>
            <a:srcRect b="0" l="0" r="0" t="0"/>
            <a:stretch/>
          </p:blipFill>
          <p:spPr>
            <a:xfrm>
              <a:off x="16180842" y="5886920"/>
              <a:ext cx="178371" cy="90772"/>
            </a:xfrm>
            <a:prstGeom prst="rect">
              <a:avLst/>
            </a:prstGeom>
            <a:noFill/>
            <a:ln>
              <a:noFill/>
            </a:ln>
          </p:spPr>
        </p:pic>
      </p:grpSp>
      <p:grpSp>
        <p:nvGrpSpPr>
          <p:cNvPr id="530" name="Google Shape;530;p78"/>
          <p:cNvGrpSpPr/>
          <p:nvPr/>
        </p:nvGrpSpPr>
        <p:grpSpPr>
          <a:xfrm>
            <a:off x="9409987" y="4299106"/>
            <a:ext cx="683754" cy="493972"/>
            <a:chOff x="15517789" y="7717853"/>
            <a:chExt cx="1127563" cy="814597"/>
          </a:xfrm>
        </p:grpSpPr>
        <p:sp>
          <p:nvSpPr>
            <p:cNvPr id="531" name="Google Shape;531;p78"/>
            <p:cNvSpPr/>
            <p:nvPr/>
          </p:nvSpPr>
          <p:spPr>
            <a:xfrm>
              <a:off x="16006912" y="7901975"/>
              <a:ext cx="454659" cy="464820"/>
            </a:xfrm>
            <a:custGeom>
              <a:rect b="b" l="l" r="r" t="t"/>
              <a:pathLst>
                <a:path extrusionOk="0" h="464820" w="454659">
                  <a:moveTo>
                    <a:pt x="208527" y="0"/>
                  </a:moveTo>
                  <a:lnTo>
                    <a:pt x="157233" y="5361"/>
                  </a:lnTo>
                  <a:lnTo>
                    <a:pt x="109631" y="20710"/>
                  </a:lnTo>
                  <a:lnTo>
                    <a:pt x="66824" y="44944"/>
                  </a:lnTo>
                  <a:lnTo>
                    <a:pt x="29913" y="76962"/>
                  </a:lnTo>
                  <a:lnTo>
                    <a:pt x="0" y="115661"/>
                  </a:lnTo>
                  <a:lnTo>
                    <a:pt x="12950" y="116257"/>
                  </a:lnTo>
                  <a:lnTo>
                    <a:pt x="25661" y="117729"/>
                  </a:lnTo>
                  <a:lnTo>
                    <a:pt x="38101" y="120049"/>
                  </a:lnTo>
                  <a:lnTo>
                    <a:pt x="50239" y="123189"/>
                  </a:lnTo>
                  <a:lnTo>
                    <a:pt x="81405" y="91128"/>
                  </a:lnTo>
                  <a:lnTo>
                    <a:pt x="119029" y="66645"/>
                  </a:lnTo>
                  <a:lnTo>
                    <a:pt x="161830" y="51019"/>
                  </a:lnTo>
                  <a:lnTo>
                    <a:pt x="208527" y="45527"/>
                  </a:lnTo>
                  <a:lnTo>
                    <a:pt x="254394" y="50825"/>
                  </a:lnTo>
                  <a:lnTo>
                    <a:pt x="296526" y="65911"/>
                  </a:lnTo>
                  <a:lnTo>
                    <a:pt x="333713" y="89576"/>
                  </a:lnTo>
                  <a:lnTo>
                    <a:pt x="364744" y="120607"/>
                  </a:lnTo>
                  <a:lnTo>
                    <a:pt x="388409" y="157794"/>
                  </a:lnTo>
                  <a:lnTo>
                    <a:pt x="403495" y="199927"/>
                  </a:lnTo>
                  <a:lnTo>
                    <a:pt x="408793" y="245793"/>
                  </a:lnTo>
                  <a:lnTo>
                    <a:pt x="401719" y="298647"/>
                  </a:lnTo>
                  <a:lnTo>
                    <a:pt x="381752" y="346227"/>
                  </a:lnTo>
                  <a:lnTo>
                    <a:pt x="350775" y="386649"/>
                  </a:lnTo>
                  <a:lnTo>
                    <a:pt x="310671" y="418029"/>
                  </a:lnTo>
                  <a:lnTo>
                    <a:pt x="314405" y="429244"/>
                  </a:lnTo>
                  <a:lnTo>
                    <a:pt x="317320" y="440779"/>
                  </a:lnTo>
                  <a:lnTo>
                    <a:pt x="319379" y="452593"/>
                  </a:lnTo>
                  <a:lnTo>
                    <a:pt x="320545" y="464645"/>
                  </a:lnTo>
                  <a:lnTo>
                    <a:pt x="358018" y="440909"/>
                  </a:lnTo>
                  <a:lnTo>
                    <a:pt x="390504" y="410993"/>
                  </a:lnTo>
                  <a:lnTo>
                    <a:pt x="417188" y="375712"/>
                  </a:lnTo>
                  <a:lnTo>
                    <a:pt x="437257" y="335876"/>
                  </a:lnTo>
                  <a:lnTo>
                    <a:pt x="449896" y="292299"/>
                  </a:lnTo>
                  <a:lnTo>
                    <a:pt x="454289" y="245793"/>
                  </a:lnTo>
                  <a:lnTo>
                    <a:pt x="449296" y="196261"/>
                  </a:lnTo>
                  <a:lnTo>
                    <a:pt x="434977" y="150125"/>
                  </a:lnTo>
                  <a:lnTo>
                    <a:pt x="412318" y="108374"/>
                  </a:lnTo>
                  <a:lnTo>
                    <a:pt x="382309" y="71996"/>
                  </a:lnTo>
                  <a:lnTo>
                    <a:pt x="345937" y="41981"/>
                  </a:lnTo>
                  <a:lnTo>
                    <a:pt x="304190" y="19317"/>
                  </a:lnTo>
                  <a:lnTo>
                    <a:pt x="258058" y="4994"/>
                  </a:lnTo>
                  <a:lnTo>
                    <a:pt x="208527" y="0"/>
                  </a:lnTo>
                  <a:close/>
                </a:path>
              </a:pathLst>
            </a:custGeom>
            <a:solidFill>
              <a:srgbClr val="F6F6F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532" name="Google Shape;532;p78"/>
            <p:cNvPicPr preferRelativeResize="0"/>
            <p:nvPr/>
          </p:nvPicPr>
          <p:blipFill rotWithShape="1">
            <a:blip r:embed="rId27">
              <a:alphaModFix/>
            </a:blip>
            <a:srcRect b="0" l="0" r="0" t="0"/>
            <a:stretch/>
          </p:blipFill>
          <p:spPr>
            <a:xfrm>
              <a:off x="16367783" y="7843778"/>
              <a:ext cx="151649" cy="151639"/>
            </a:xfrm>
            <a:prstGeom prst="rect">
              <a:avLst/>
            </a:prstGeom>
            <a:noFill/>
            <a:ln>
              <a:noFill/>
            </a:ln>
          </p:spPr>
        </p:pic>
        <p:pic>
          <p:nvPicPr>
            <p:cNvPr id="533" name="Google Shape;533;p78"/>
            <p:cNvPicPr preferRelativeResize="0"/>
            <p:nvPr/>
          </p:nvPicPr>
          <p:blipFill rotWithShape="1">
            <a:blip r:embed="rId28">
              <a:alphaModFix/>
            </a:blip>
            <a:srcRect b="0" l="0" r="0" t="0"/>
            <a:stretch/>
          </p:blipFill>
          <p:spPr>
            <a:xfrm>
              <a:off x="16136787" y="7717853"/>
              <a:ext cx="157293" cy="135786"/>
            </a:xfrm>
            <a:prstGeom prst="rect">
              <a:avLst/>
            </a:prstGeom>
            <a:noFill/>
            <a:ln>
              <a:noFill/>
            </a:ln>
          </p:spPr>
        </p:pic>
        <p:pic>
          <p:nvPicPr>
            <p:cNvPr id="534" name="Google Shape;534;p78"/>
            <p:cNvPicPr preferRelativeResize="0"/>
            <p:nvPr/>
          </p:nvPicPr>
          <p:blipFill rotWithShape="1">
            <a:blip r:embed="rId29">
              <a:alphaModFix/>
            </a:blip>
            <a:srcRect b="0" l="0" r="0" t="0"/>
            <a:stretch/>
          </p:blipFill>
          <p:spPr>
            <a:xfrm>
              <a:off x="15911440" y="7843772"/>
              <a:ext cx="151639" cy="151649"/>
            </a:xfrm>
            <a:prstGeom prst="rect">
              <a:avLst/>
            </a:prstGeom>
            <a:noFill/>
            <a:ln>
              <a:noFill/>
            </a:ln>
          </p:spPr>
        </p:pic>
        <p:pic>
          <p:nvPicPr>
            <p:cNvPr id="535" name="Google Shape;535;p78"/>
            <p:cNvPicPr preferRelativeResize="0"/>
            <p:nvPr/>
          </p:nvPicPr>
          <p:blipFill rotWithShape="1">
            <a:blip r:embed="rId30">
              <a:alphaModFix/>
            </a:blip>
            <a:srcRect b="0" l="0" r="0" t="0"/>
            <a:stretch/>
          </p:blipFill>
          <p:spPr>
            <a:xfrm>
              <a:off x="16509566" y="8069124"/>
              <a:ext cx="135786" cy="157293"/>
            </a:xfrm>
            <a:prstGeom prst="rect">
              <a:avLst/>
            </a:prstGeom>
            <a:noFill/>
            <a:ln>
              <a:noFill/>
            </a:ln>
          </p:spPr>
        </p:pic>
        <p:pic>
          <p:nvPicPr>
            <p:cNvPr id="536" name="Google Shape;536;p78"/>
            <p:cNvPicPr preferRelativeResize="0"/>
            <p:nvPr/>
          </p:nvPicPr>
          <p:blipFill rotWithShape="1">
            <a:blip r:embed="rId31">
              <a:alphaModFix/>
            </a:blip>
            <a:srcRect b="0" l="0" r="0" t="0"/>
            <a:stretch/>
          </p:blipFill>
          <p:spPr>
            <a:xfrm>
              <a:off x="16367788" y="8300120"/>
              <a:ext cx="151639" cy="151649"/>
            </a:xfrm>
            <a:prstGeom prst="rect">
              <a:avLst/>
            </a:prstGeom>
            <a:noFill/>
            <a:ln>
              <a:noFill/>
            </a:ln>
          </p:spPr>
        </p:pic>
        <p:sp>
          <p:nvSpPr>
            <p:cNvPr id="537" name="Google Shape;537;p78"/>
            <p:cNvSpPr/>
            <p:nvPr/>
          </p:nvSpPr>
          <p:spPr>
            <a:xfrm>
              <a:off x="15517789" y="8011750"/>
              <a:ext cx="815975" cy="520700"/>
            </a:xfrm>
            <a:custGeom>
              <a:rect b="b" l="l" r="r" t="t"/>
              <a:pathLst>
                <a:path extrusionOk="0" h="520700" w="815975">
                  <a:moveTo>
                    <a:pt x="241961" y="79327"/>
                  </a:moveTo>
                  <a:lnTo>
                    <a:pt x="199576" y="85844"/>
                  </a:lnTo>
                  <a:lnTo>
                    <a:pt x="161997" y="104078"/>
                  </a:lnTo>
                  <a:lnTo>
                    <a:pt x="131371" y="132059"/>
                  </a:lnTo>
                  <a:lnTo>
                    <a:pt x="109846" y="167812"/>
                  </a:lnTo>
                  <a:lnTo>
                    <a:pt x="99567" y="209365"/>
                  </a:lnTo>
                  <a:lnTo>
                    <a:pt x="58870" y="234135"/>
                  </a:lnTo>
                  <a:lnTo>
                    <a:pt x="27437" y="269154"/>
                  </a:lnTo>
                  <a:lnTo>
                    <a:pt x="7177" y="311578"/>
                  </a:lnTo>
                  <a:lnTo>
                    <a:pt x="0" y="358564"/>
                  </a:lnTo>
                  <a:lnTo>
                    <a:pt x="5782" y="401474"/>
                  </a:lnTo>
                  <a:lnTo>
                    <a:pt x="22093" y="440061"/>
                  </a:lnTo>
                  <a:lnTo>
                    <a:pt x="47393" y="472781"/>
                  </a:lnTo>
                  <a:lnTo>
                    <a:pt x="80098" y="498060"/>
                  </a:lnTo>
                  <a:lnTo>
                    <a:pt x="118687" y="514370"/>
                  </a:lnTo>
                  <a:lnTo>
                    <a:pt x="161597" y="520151"/>
                  </a:lnTo>
                  <a:lnTo>
                    <a:pt x="651624" y="520151"/>
                  </a:lnTo>
                  <a:lnTo>
                    <a:pt x="683417" y="517046"/>
                  </a:lnTo>
                  <a:lnTo>
                    <a:pt x="713708" y="507924"/>
                  </a:lnTo>
                  <a:lnTo>
                    <a:pt x="741789" y="493073"/>
                  </a:lnTo>
                  <a:lnTo>
                    <a:pt x="762730" y="476184"/>
                  </a:lnTo>
                  <a:lnTo>
                    <a:pt x="161597" y="476184"/>
                  </a:lnTo>
                  <a:lnTo>
                    <a:pt x="115857" y="466926"/>
                  </a:lnTo>
                  <a:lnTo>
                    <a:pt x="78466" y="441695"/>
                  </a:lnTo>
                  <a:lnTo>
                    <a:pt x="53235" y="404304"/>
                  </a:lnTo>
                  <a:lnTo>
                    <a:pt x="43977" y="358564"/>
                  </a:lnTo>
                  <a:lnTo>
                    <a:pt x="49255" y="324213"/>
                  </a:lnTo>
                  <a:lnTo>
                    <a:pt x="64148" y="293218"/>
                  </a:lnTo>
                  <a:lnTo>
                    <a:pt x="87246" y="267678"/>
                  </a:lnTo>
                  <a:lnTo>
                    <a:pt x="117137" y="249688"/>
                  </a:lnTo>
                  <a:lnTo>
                    <a:pt x="136571" y="241688"/>
                  </a:lnTo>
                  <a:lnTo>
                    <a:pt x="141566" y="234882"/>
                  </a:lnTo>
                  <a:lnTo>
                    <a:pt x="153340" y="178328"/>
                  </a:lnTo>
                  <a:lnTo>
                    <a:pt x="205601" y="130319"/>
                  </a:lnTo>
                  <a:lnTo>
                    <a:pt x="241961" y="123305"/>
                  </a:lnTo>
                  <a:lnTo>
                    <a:pt x="365997" y="123305"/>
                  </a:lnTo>
                  <a:lnTo>
                    <a:pt x="377294" y="105986"/>
                  </a:lnTo>
                  <a:lnTo>
                    <a:pt x="325037" y="105986"/>
                  </a:lnTo>
                  <a:lnTo>
                    <a:pt x="306029" y="94461"/>
                  </a:lnTo>
                  <a:lnTo>
                    <a:pt x="285662" y="86115"/>
                  </a:lnTo>
                  <a:lnTo>
                    <a:pt x="264213" y="81039"/>
                  </a:lnTo>
                  <a:lnTo>
                    <a:pt x="241961" y="79327"/>
                  </a:lnTo>
                  <a:close/>
                </a:path>
                <a:path extrusionOk="0" h="520700" w="815975">
                  <a:moveTo>
                    <a:pt x="610442" y="43977"/>
                  </a:moveTo>
                  <a:lnTo>
                    <a:pt x="492738" y="43977"/>
                  </a:lnTo>
                  <a:lnTo>
                    <a:pt x="537521" y="51224"/>
                  </a:lnTo>
                  <a:lnTo>
                    <a:pt x="576451" y="71395"/>
                  </a:lnTo>
                  <a:lnTo>
                    <a:pt x="607173" y="102135"/>
                  </a:lnTo>
                  <a:lnTo>
                    <a:pt x="627334" y="141088"/>
                  </a:lnTo>
                  <a:lnTo>
                    <a:pt x="634577" y="185900"/>
                  </a:lnTo>
                  <a:lnTo>
                    <a:pt x="634553" y="190172"/>
                  </a:lnTo>
                  <a:lnTo>
                    <a:pt x="634441" y="193145"/>
                  </a:lnTo>
                  <a:lnTo>
                    <a:pt x="632724" y="216883"/>
                  </a:lnTo>
                  <a:lnTo>
                    <a:pt x="633674" y="224833"/>
                  </a:lnTo>
                  <a:lnTo>
                    <a:pt x="637373" y="231668"/>
                  </a:lnTo>
                  <a:lnTo>
                    <a:pt x="643278" y="236720"/>
                  </a:lnTo>
                  <a:lnTo>
                    <a:pt x="650849" y="239322"/>
                  </a:lnTo>
                  <a:lnTo>
                    <a:pt x="670670" y="242097"/>
                  </a:lnTo>
                  <a:lnTo>
                    <a:pt x="693169" y="247551"/>
                  </a:lnTo>
                  <a:lnTo>
                    <a:pt x="732398" y="270794"/>
                  </a:lnTo>
                  <a:lnTo>
                    <a:pt x="760305" y="307905"/>
                  </a:lnTo>
                  <a:lnTo>
                    <a:pt x="771690" y="352085"/>
                  </a:lnTo>
                  <a:lnTo>
                    <a:pt x="770667" y="375307"/>
                  </a:lnTo>
                  <a:lnTo>
                    <a:pt x="757042" y="415330"/>
                  </a:lnTo>
                  <a:lnTo>
                    <a:pt x="730609" y="447310"/>
                  </a:lnTo>
                  <a:lnTo>
                    <a:pt x="694586" y="468509"/>
                  </a:lnTo>
                  <a:lnTo>
                    <a:pt x="652189" y="476184"/>
                  </a:lnTo>
                  <a:lnTo>
                    <a:pt x="762730" y="476184"/>
                  </a:lnTo>
                  <a:lnTo>
                    <a:pt x="803162" y="420327"/>
                  </a:lnTo>
                  <a:lnTo>
                    <a:pt x="815839" y="358826"/>
                  </a:lnTo>
                  <a:lnTo>
                    <a:pt x="809123" y="312664"/>
                  </a:lnTo>
                  <a:lnTo>
                    <a:pt x="790092" y="271384"/>
                  </a:lnTo>
                  <a:lnTo>
                    <a:pt x="760648" y="237178"/>
                  </a:lnTo>
                  <a:lnTo>
                    <a:pt x="722692" y="212235"/>
                  </a:lnTo>
                  <a:lnTo>
                    <a:pt x="678125" y="198747"/>
                  </a:lnTo>
                  <a:lnTo>
                    <a:pt x="678408" y="194391"/>
                  </a:lnTo>
                  <a:lnTo>
                    <a:pt x="678448" y="193145"/>
                  </a:lnTo>
                  <a:lnTo>
                    <a:pt x="678544" y="185900"/>
                  </a:lnTo>
                  <a:lnTo>
                    <a:pt x="671896" y="136539"/>
                  </a:lnTo>
                  <a:lnTo>
                    <a:pt x="653141" y="92148"/>
                  </a:lnTo>
                  <a:lnTo>
                    <a:pt x="624063" y="54512"/>
                  </a:lnTo>
                  <a:lnTo>
                    <a:pt x="610442" y="43977"/>
                  </a:lnTo>
                  <a:close/>
                </a:path>
                <a:path extrusionOk="0" h="520700" w="815975">
                  <a:moveTo>
                    <a:pt x="365997" y="123305"/>
                  </a:moveTo>
                  <a:lnTo>
                    <a:pt x="241961" y="123305"/>
                  </a:lnTo>
                  <a:lnTo>
                    <a:pt x="257654" y="124534"/>
                  </a:lnTo>
                  <a:lnTo>
                    <a:pt x="272762" y="128179"/>
                  </a:lnTo>
                  <a:lnTo>
                    <a:pt x="287079" y="134171"/>
                  </a:lnTo>
                  <a:lnTo>
                    <a:pt x="300399" y="142445"/>
                  </a:lnTo>
                  <a:lnTo>
                    <a:pt x="326618" y="161754"/>
                  </a:lnTo>
                  <a:lnTo>
                    <a:pt x="333099" y="163010"/>
                  </a:lnTo>
                  <a:lnTo>
                    <a:pt x="345434" y="159848"/>
                  </a:lnTo>
                  <a:lnTo>
                    <a:pt x="350502" y="155628"/>
                  </a:lnTo>
                  <a:lnTo>
                    <a:pt x="364187" y="126079"/>
                  </a:lnTo>
                  <a:lnTo>
                    <a:pt x="365997" y="123305"/>
                  </a:lnTo>
                  <a:close/>
                </a:path>
                <a:path extrusionOk="0" h="520700" w="815975">
                  <a:moveTo>
                    <a:pt x="492738" y="0"/>
                  </a:moveTo>
                  <a:lnTo>
                    <a:pt x="440684" y="7497"/>
                  </a:lnTo>
                  <a:lnTo>
                    <a:pt x="393558" y="28825"/>
                  </a:lnTo>
                  <a:lnTo>
                    <a:pt x="354097" y="62236"/>
                  </a:lnTo>
                  <a:lnTo>
                    <a:pt x="325037" y="105986"/>
                  </a:lnTo>
                  <a:lnTo>
                    <a:pt x="377294" y="105986"/>
                  </a:lnTo>
                  <a:lnTo>
                    <a:pt x="386279" y="92211"/>
                  </a:lnTo>
                  <a:lnTo>
                    <a:pt x="416495" y="66326"/>
                  </a:lnTo>
                  <a:lnTo>
                    <a:pt x="452694" y="49792"/>
                  </a:lnTo>
                  <a:lnTo>
                    <a:pt x="492738" y="43977"/>
                  </a:lnTo>
                  <a:lnTo>
                    <a:pt x="610442" y="43977"/>
                  </a:lnTo>
                  <a:lnTo>
                    <a:pt x="586447" y="25418"/>
                  </a:lnTo>
                  <a:lnTo>
                    <a:pt x="542077" y="6652"/>
                  </a:lnTo>
                  <a:lnTo>
                    <a:pt x="492738" y="0"/>
                  </a:lnTo>
                  <a:close/>
                </a:path>
              </a:pathLst>
            </a:custGeom>
            <a:solidFill>
              <a:srgbClr val="F6F6F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grpSp>
        <p:nvGrpSpPr>
          <p:cNvPr id="538" name="Google Shape;538;p78"/>
          <p:cNvGrpSpPr/>
          <p:nvPr/>
        </p:nvGrpSpPr>
        <p:grpSpPr>
          <a:xfrm>
            <a:off x="516561" y="1503627"/>
            <a:ext cx="5830012" cy="3776323"/>
            <a:chOff x="943290" y="3117129"/>
            <a:chExt cx="9614136" cy="6227446"/>
          </a:xfrm>
        </p:grpSpPr>
        <p:sp>
          <p:nvSpPr>
            <p:cNvPr id="539" name="Google Shape;539;p78"/>
            <p:cNvSpPr/>
            <p:nvPr/>
          </p:nvSpPr>
          <p:spPr>
            <a:xfrm>
              <a:off x="943290" y="3117130"/>
              <a:ext cx="9613900" cy="6227445"/>
            </a:xfrm>
            <a:custGeom>
              <a:rect b="b" l="l" r="r" t="t"/>
              <a:pathLst>
                <a:path extrusionOk="0" h="6227445" w="9613900">
                  <a:moveTo>
                    <a:pt x="9613550" y="0"/>
                  </a:moveTo>
                  <a:lnTo>
                    <a:pt x="0" y="0"/>
                  </a:lnTo>
                  <a:lnTo>
                    <a:pt x="0" y="6227119"/>
                  </a:lnTo>
                  <a:lnTo>
                    <a:pt x="9613550" y="6227119"/>
                  </a:lnTo>
                  <a:lnTo>
                    <a:pt x="9613550" y="0"/>
                  </a:lnTo>
                  <a:close/>
                </a:path>
              </a:pathLst>
            </a:custGeom>
            <a:solidFill>
              <a:srgbClr val="0070B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540" name="Google Shape;540;p78"/>
            <p:cNvSpPr/>
            <p:nvPr/>
          </p:nvSpPr>
          <p:spPr>
            <a:xfrm>
              <a:off x="10537901" y="4502892"/>
              <a:ext cx="19050" cy="82550"/>
            </a:xfrm>
            <a:custGeom>
              <a:rect b="b" l="l" r="r" t="t"/>
              <a:pathLst>
                <a:path extrusionOk="0" h="82550" w="19050">
                  <a:moveTo>
                    <a:pt x="18941" y="0"/>
                  </a:moveTo>
                  <a:lnTo>
                    <a:pt x="3633" y="7308"/>
                  </a:lnTo>
                  <a:lnTo>
                    <a:pt x="554" y="11622"/>
                  </a:lnTo>
                  <a:lnTo>
                    <a:pt x="3633" y="50270"/>
                  </a:lnTo>
                  <a:lnTo>
                    <a:pt x="0" y="61547"/>
                  </a:lnTo>
                  <a:lnTo>
                    <a:pt x="7214" y="76238"/>
                  </a:lnTo>
                  <a:lnTo>
                    <a:pt x="18481" y="81159"/>
                  </a:lnTo>
                  <a:lnTo>
                    <a:pt x="18941" y="82175"/>
                  </a:lnTo>
                  <a:lnTo>
                    <a:pt x="18941" y="0"/>
                  </a:lnTo>
                  <a:close/>
                </a:path>
              </a:pathLst>
            </a:custGeom>
            <a:solidFill>
              <a:srgbClr val="F6F6F6"/>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541" name="Google Shape;541;p78"/>
            <p:cNvSpPr/>
            <p:nvPr/>
          </p:nvSpPr>
          <p:spPr>
            <a:xfrm>
              <a:off x="10531392" y="4495862"/>
              <a:ext cx="26034" cy="104775"/>
            </a:xfrm>
            <a:custGeom>
              <a:rect b="b" l="l" r="r" t="t"/>
              <a:pathLst>
                <a:path extrusionOk="0" h="104775" w="26034">
                  <a:moveTo>
                    <a:pt x="25448" y="0"/>
                  </a:moveTo>
                  <a:lnTo>
                    <a:pt x="6434" y="9067"/>
                  </a:lnTo>
                  <a:lnTo>
                    <a:pt x="5596" y="9769"/>
                  </a:lnTo>
                  <a:lnTo>
                    <a:pt x="1020" y="16187"/>
                  </a:lnTo>
                  <a:lnTo>
                    <a:pt x="612" y="17664"/>
                  </a:lnTo>
                  <a:lnTo>
                    <a:pt x="3701" y="56553"/>
                  </a:lnTo>
                  <a:lnTo>
                    <a:pt x="0" y="68081"/>
                  </a:lnTo>
                  <a:lnTo>
                    <a:pt x="88" y="69903"/>
                  </a:lnTo>
                  <a:lnTo>
                    <a:pt x="8674" y="87421"/>
                  </a:lnTo>
                  <a:lnTo>
                    <a:pt x="9795" y="88499"/>
                  </a:lnTo>
                  <a:lnTo>
                    <a:pt x="20224" y="93044"/>
                  </a:lnTo>
                  <a:lnTo>
                    <a:pt x="25448" y="104497"/>
                  </a:lnTo>
                  <a:lnTo>
                    <a:pt x="25448" y="81453"/>
                  </a:lnTo>
                  <a:lnTo>
                    <a:pt x="18402" y="78374"/>
                  </a:lnTo>
                  <a:lnTo>
                    <a:pt x="13355" y="68081"/>
                  </a:lnTo>
                  <a:lnTo>
                    <a:pt x="16444" y="58448"/>
                  </a:lnTo>
                  <a:lnTo>
                    <a:pt x="16463" y="56553"/>
                  </a:lnTo>
                  <a:lnTo>
                    <a:pt x="13585" y="20460"/>
                  </a:lnTo>
                  <a:lnTo>
                    <a:pt x="14370" y="19360"/>
                  </a:lnTo>
                  <a:lnTo>
                    <a:pt x="25448" y="14075"/>
                  </a:lnTo>
                  <a:lnTo>
                    <a:pt x="25448" y="0"/>
                  </a:lnTo>
                  <a:close/>
                </a:path>
              </a:pathLst>
            </a:custGeom>
            <a:solidFill>
              <a:srgbClr val="C7C7C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542" name="Google Shape;542;p78"/>
            <p:cNvPicPr preferRelativeResize="0"/>
            <p:nvPr/>
          </p:nvPicPr>
          <p:blipFill rotWithShape="1">
            <a:blip r:embed="rId32">
              <a:alphaModFix/>
            </a:blip>
            <a:srcRect b="0" l="0" r="0" t="0"/>
            <a:stretch/>
          </p:blipFill>
          <p:spPr>
            <a:xfrm>
              <a:off x="2124835" y="3117129"/>
              <a:ext cx="6909640" cy="5871876"/>
            </a:xfrm>
            <a:prstGeom prst="rect">
              <a:avLst/>
            </a:prstGeom>
            <a:noFill/>
            <a:ln>
              <a:noFill/>
            </a:ln>
          </p:spPr>
        </p:pic>
        <p:pic>
          <p:nvPicPr>
            <p:cNvPr id="543" name="Google Shape;543;p78"/>
            <p:cNvPicPr preferRelativeResize="0"/>
            <p:nvPr/>
          </p:nvPicPr>
          <p:blipFill rotWithShape="1">
            <a:blip r:embed="rId33">
              <a:alphaModFix/>
            </a:blip>
            <a:srcRect b="0" l="0" r="0" t="0"/>
            <a:stretch/>
          </p:blipFill>
          <p:spPr>
            <a:xfrm>
              <a:off x="2864607" y="5598688"/>
              <a:ext cx="387353" cy="234000"/>
            </a:xfrm>
            <a:prstGeom prst="rect">
              <a:avLst/>
            </a:prstGeom>
            <a:noFill/>
            <a:ln>
              <a:noFill/>
            </a:ln>
          </p:spPr>
        </p:pic>
        <p:pic>
          <p:nvPicPr>
            <p:cNvPr id="544" name="Google Shape;544;p78"/>
            <p:cNvPicPr preferRelativeResize="0"/>
            <p:nvPr/>
          </p:nvPicPr>
          <p:blipFill rotWithShape="1">
            <a:blip r:embed="rId34">
              <a:alphaModFix/>
            </a:blip>
            <a:srcRect b="0" l="0" r="0" t="0"/>
            <a:stretch/>
          </p:blipFill>
          <p:spPr>
            <a:xfrm>
              <a:off x="2778145" y="5510901"/>
              <a:ext cx="362204" cy="368265"/>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96"/>
          <p:cNvSpPr txBox="1"/>
          <p:nvPr/>
        </p:nvSpPr>
        <p:spPr>
          <a:xfrm>
            <a:off x="342900" y="1320707"/>
            <a:ext cx="2844000" cy="257400"/>
          </a:xfrm>
          <a:prstGeom prst="rect">
            <a:avLst/>
          </a:prstGeom>
          <a:solidFill>
            <a:srgbClr val="221F1F"/>
          </a:solidFill>
          <a:ln>
            <a:noFill/>
          </a:ln>
        </p:spPr>
        <p:txBody>
          <a:bodyPr anchorCtr="0" anchor="ctr" bIns="0" lIns="0" spcFirstLastPara="1" rIns="0" wrap="square" tIns="56600">
            <a:noAutofit/>
          </a:bodyPr>
          <a:lstStyle/>
          <a:p>
            <a:pPr indent="0" lvl="0" marL="673100" marR="0" rtl="0" algn="l">
              <a:lnSpc>
                <a:spcPct val="100000"/>
              </a:lnSpc>
              <a:spcBef>
                <a:spcPts val="0"/>
              </a:spcBef>
              <a:spcAft>
                <a:spcPts val="0"/>
              </a:spcAft>
              <a:buClr>
                <a:srgbClr val="000000"/>
              </a:buClr>
              <a:buSzPts val="1300"/>
              <a:buFont typeface="Arial"/>
              <a:buNone/>
            </a:pPr>
            <a:r>
              <a:rPr b="1" i="0" lang="en-NA" sz="1300" u="none" cap="none" strike="noStrike">
                <a:solidFill>
                  <a:srgbClr val="FFFFFF"/>
                </a:solidFill>
                <a:latin typeface="Montserrat SemiBold"/>
                <a:ea typeface="Montserrat SemiBold"/>
                <a:cs typeface="Montserrat SemiBold"/>
                <a:sym typeface="Montserrat SemiBold"/>
              </a:rPr>
              <a:t>Political Stability</a:t>
            </a:r>
            <a:endParaRPr b="0" i="0" sz="1300" u="none" cap="none" strike="noStrike">
              <a:solidFill>
                <a:srgbClr val="000000"/>
              </a:solidFill>
              <a:latin typeface="Montserrat SemiBold"/>
              <a:ea typeface="Montserrat SemiBold"/>
              <a:cs typeface="Montserrat SemiBold"/>
              <a:sym typeface="Montserrat SemiBold"/>
            </a:endParaRPr>
          </a:p>
        </p:txBody>
      </p:sp>
      <p:sp>
        <p:nvSpPr>
          <p:cNvPr id="947" name="Google Shape;947;p96"/>
          <p:cNvSpPr txBox="1"/>
          <p:nvPr/>
        </p:nvSpPr>
        <p:spPr>
          <a:xfrm>
            <a:off x="342900" y="3688595"/>
            <a:ext cx="2844000" cy="257400"/>
          </a:xfrm>
          <a:prstGeom prst="rect">
            <a:avLst/>
          </a:prstGeom>
          <a:solidFill>
            <a:srgbClr val="221F1F"/>
          </a:solidFill>
          <a:ln>
            <a:noFill/>
          </a:ln>
        </p:spPr>
        <p:txBody>
          <a:bodyPr anchorCtr="0" anchor="t" bIns="0" lIns="0" spcFirstLastPara="1" rIns="0" wrap="square" tIns="56600">
            <a:spAutoFit/>
          </a:bodyPr>
          <a:lstStyle/>
          <a:p>
            <a:pPr indent="0" lvl="0" marL="0" marR="0" rtl="0" algn="ctr">
              <a:lnSpc>
                <a:spcPct val="100000"/>
              </a:lnSpc>
              <a:spcBef>
                <a:spcPts val="0"/>
              </a:spcBef>
              <a:spcAft>
                <a:spcPts val="0"/>
              </a:spcAft>
              <a:buClr>
                <a:srgbClr val="000000"/>
              </a:buClr>
              <a:buSzPts val="1300"/>
              <a:buFont typeface="Arial"/>
              <a:buNone/>
            </a:pPr>
            <a:r>
              <a:rPr b="1" i="0" lang="en-NA" sz="1300" u="none" cap="none" strike="noStrike">
                <a:solidFill>
                  <a:srgbClr val="FFFFFF"/>
                </a:solidFill>
                <a:latin typeface="Montserrat SemiBold"/>
                <a:ea typeface="Montserrat SemiBold"/>
                <a:cs typeface="Montserrat SemiBold"/>
                <a:sym typeface="Montserrat SemiBold"/>
              </a:rPr>
              <a:t>Liberty</a:t>
            </a:r>
            <a:endParaRPr b="0" i="0" sz="1300" u="none" cap="none" strike="noStrike">
              <a:solidFill>
                <a:srgbClr val="000000"/>
              </a:solidFill>
              <a:latin typeface="Montserrat SemiBold"/>
              <a:ea typeface="Montserrat SemiBold"/>
              <a:cs typeface="Montserrat SemiBold"/>
              <a:sym typeface="Montserrat SemiBold"/>
            </a:endParaRPr>
          </a:p>
        </p:txBody>
      </p:sp>
      <p:sp>
        <p:nvSpPr>
          <p:cNvPr id="948" name="Google Shape;948;p96"/>
          <p:cNvSpPr txBox="1"/>
          <p:nvPr/>
        </p:nvSpPr>
        <p:spPr>
          <a:xfrm>
            <a:off x="342900" y="2506416"/>
            <a:ext cx="2844000" cy="252300"/>
          </a:xfrm>
          <a:prstGeom prst="rect">
            <a:avLst/>
          </a:prstGeom>
          <a:solidFill>
            <a:srgbClr val="009447"/>
          </a:solidFill>
          <a:ln>
            <a:noFill/>
          </a:ln>
        </p:spPr>
        <p:txBody>
          <a:bodyPr anchorCtr="0" anchor="t" bIns="0" lIns="0" spcFirstLastPara="1" rIns="0" wrap="square" tIns="51600">
            <a:spAutoFit/>
          </a:bodyPr>
          <a:lstStyle/>
          <a:p>
            <a:pPr indent="0" lvl="0" marL="0" marR="0" rtl="0" algn="ctr">
              <a:lnSpc>
                <a:spcPct val="100000"/>
              </a:lnSpc>
              <a:spcBef>
                <a:spcPts val="0"/>
              </a:spcBef>
              <a:spcAft>
                <a:spcPts val="0"/>
              </a:spcAft>
              <a:buClr>
                <a:srgbClr val="000000"/>
              </a:buClr>
              <a:buSzPts val="1300"/>
              <a:buFont typeface="Arial"/>
              <a:buNone/>
            </a:pPr>
            <a:r>
              <a:rPr b="1" i="0" lang="en-NA" sz="1300" u="none" cap="none" strike="noStrike">
                <a:solidFill>
                  <a:srgbClr val="FFFFFF"/>
                </a:solidFill>
                <a:latin typeface="Montserrat SemiBold"/>
                <a:ea typeface="Montserrat SemiBold"/>
                <a:cs typeface="Montserrat SemiBold"/>
                <a:sym typeface="Montserrat SemiBold"/>
              </a:rPr>
              <a:t>Human Rights</a:t>
            </a:r>
            <a:endParaRPr b="0" i="0" sz="1300" u="none" cap="none" strike="noStrike">
              <a:solidFill>
                <a:srgbClr val="000000"/>
              </a:solidFill>
              <a:latin typeface="Montserrat SemiBold"/>
              <a:ea typeface="Montserrat SemiBold"/>
              <a:cs typeface="Montserrat SemiBold"/>
              <a:sym typeface="Montserrat SemiBold"/>
            </a:endParaRPr>
          </a:p>
        </p:txBody>
      </p:sp>
      <p:sp>
        <p:nvSpPr>
          <p:cNvPr id="949" name="Google Shape;949;p96"/>
          <p:cNvSpPr txBox="1"/>
          <p:nvPr/>
        </p:nvSpPr>
        <p:spPr>
          <a:xfrm>
            <a:off x="342900" y="4874330"/>
            <a:ext cx="2844000" cy="257400"/>
          </a:xfrm>
          <a:prstGeom prst="rect">
            <a:avLst/>
          </a:prstGeom>
          <a:solidFill>
            <a:srgbClr val="009447"/>
          </a:solidFill>
          <a:ln>
            <a:noFill/>
          </a:ln>
        </p:spPr>
        <p:txBody>
          <a:bodyPr anchorCtr="0" anchor="t" bIns="0" lIns="0" spcFirstLastPara="1" rIns="0" wrap="square" tIns="56600">
            <a:spAutoFit/>
          </a:bodyPr>
          <a:lstStyle/>
          <a:p>
            <a:pPr indent="0" lvl="0" marL="0" marR="0" rtl="0" algn="ctr">
              <a:lnSpc>
                <a:spcPct val="100000"/>
              </a:lnSpc>
              <a:spcBef>
                <a:spcPts val="0"/>
              </a:spcBef>
              <a:spcAft>
                <a:spcPts val="0"/>
              </a:spcAft>
              <a:buClr>
                <a:srgbClr val="000000"/>
              </a:buClr>
              <a:buSzPts val="1300"/>
              <a:buFont typeface="Arial"/>
              <a:buNone/>
            </a:pPr>
            <a:r>
              <a:rPr b="1" i="0" lang="en-NA" sz="1300" u="none" cap="none" strike="noStrike">
                <a:solidFill>
                  <a:srgbClr val="FFFFFF"/>
                </a:solidFill>
                <a:latin typeface="Montserrat SemiBold"/>
                <a:ea typeface="Montserrat SemiBold"/>
                <a:cs typeface="Montserrat SemiBold"/>
                <a:sym typeface="Montserrat SemiBold"/>
              </a:rPr>
              <a:t>Rule of Law</a:t>
            </a:r>
            <a:endParaRPr b="0" i="0" sz="1300" u="none" cap="none" strike="noStrike">
              <a:solidFill>
                <a:srgbClr val="000000"/>
              </a:solidFill>
              <a:latin typeface="Montserrat SemiBold"/>
              <a:ea typeface="Montserrat SemiBold"/>
              <a:cs typeface="Montserrat SemiBold"/>
              <a:sym typeface="Montserrat SemiBold"/>
            </a:endParaRPr>
          </a:p>
        </p:txBody>
      </p:sp>
      <p:sp>
        <p:nvSpPr>
          <p:cNvPr id="950" name="Google Shape;950;p96"/>
          <p:cNvSpPr txBox="1"/>
          <p:nvPr/>
        </p:nvSpPr>
        <p:spPr>
          <a:xfrm>
            <a:off x="6137002" y="1320707"/>
            <a:ext cx="2844000" cy="257400"/>
          </a:xfrm>
          <a:prstGeom prst="rect">
            <a:avLst/>
          </a:prstGeom>
          <a:solidFill>
            <a:srgbClr val="221F1F"/>
          </a:solidFill>
          <a:ln>
            <a:noFill/>
          </a:ln>
        </p:spPr>
        <p:txBody>
          <a:bodyPr anchorCtr="0" anchor="ctr" bIns="0" lIns="0" spcFirstLastPara="1" rIns="0" wrap="square" tIns="56600">
            <a:noAutofit/>
          </a:bodyPr>
          <a:lstStyle/>
          <a:p>
            <a:pPr indent="0" lvl="0" marL="190500" marR="0" rtl="0" algn="l">
              <a:lnSpc>
                <a:spcPct val="100000"/>
              </a:lnSpc>
              <a:spcBef>
                <a:spcPts val="0"/>
              </a:spcBef>
              <a:spcAft>
                <a:spcPts val="0"/>
              </a:spcAft>
              <a:buClr>
                <a:srgbClr val="000000"/>
              </a:buClr>
              <a:buSzPts val="1300"/>
              <a:buFont typeface="Arial"/>
              <a:buNone/>
            </a:pPr>
            <a:r>
              <a:rPr b="1" i="0" lang="en-NA" sz="1300" u="none" cap="none" strike="noStrike">
                <a:solidFill>
                  <a:srgbClr val="FFFFFF"/>
                </a:solidFill>
                <a:latin typeface="Montserrat SemiBold"/>
                <a:ea typeface="Montserrat SemiBold"/>
                <a:cs typeface="Montserrat SemiBold"/>
                <a:sym typeface="Montserrat SemiBold"/>
              </a:rPr>
              <a:t>Established FDI Destination</a:t>
            </a:r>
            <a:endParaRPr b="0" i="0" sz="1300" u="none" cap="none" strike="noStrike">
              <a:solidFill>
                <a:srgbClr val="000000"/>
              </a:solidFill>
              <a:latin typeface="Montserrat SemiBold"/>
              <a:ea typeface="Montserrat SemiBold"/>
              <a:cs typeface="Montserrat SemiBold"/>
              <a:sym typeface="Montserrat SemiBold"/>
            </a:endParaRPr>
          </a:p>
        </p:txBody>
      </p:sp>
      <p:sp>
        <p:nvSpPr>
          <p:cNvPr id="951" name="Google Shape;951;p96"/>
          <p:cNvSpPr txBox="1"/>
          <p:nvPr/>
        </p:nvSpPr>
        <p:spPr>
          <a:xfrm>
            <a:off x="6137002" y="3688595"/>
            <a:ext cx="2844000" cy="257400"/>
          </a:xfrm>
          <a:prstGeom prst="rect">
            <a:avLst/>
          </a:prstGeom>
          <a:solidFill>
            <a:srgbClr val="221F1F"/>
          </a:solidFill>
          <a:ln>
            <a:noFill/>
          </a:ln>
        </p:spPr>
        <p:txBody>
          <a:bodyPr anchorCtr="0" anchor="t" bIns="0" lIns="0" spcFirstLastPara="1" rIns="0" wrap="square" tIns="56600">
            <a:spAutoFit/>
          </a:bodyPr>
          <a:lstStyle/>
          <a:p>
            <a:pPr indent="0" lvl="0" marL="0" marR="0" rtl="0" algn="ctr">
              <a:lnSpc>
                <a:spcPct val="100000"/>
              </a:lnSpc>
              <a:spcBef>
                <a:spcPts val="0"/>
              </a:spcBef>
              <a:spcAft>
                <a:spcPts val="0"/>
              </a:spcAft>
              <a:buClr>
                <a:srgbClr val="000000"/>
              </a:buClr>
              <a:buSzPts val="1300"/>
              <a:buFont typeface="Arial"/>
              <a:buNone/>
            </a:pPr>
            <a:r>
              <a:rPr b="1" i="0" lang="en-NA" sz="1300" u="none" cap="none" strike="noStrike">
                <a:solidFill>
                  <a:srgbClr val="FFFFFF"/>
                </a:solidFill>
                <a:latin typeface="Montserrat SemiBold"/>
                <a:ea typeface="Montserrat SemiBold"/>
                <a:cs typeface="Montserrat SemiBold"/>
                <a:sym typeface="Montserrat SemiBold"/>
              </a:rPr>
              <a:t>Natural Resources</a:t>
            </a:r>
            <a:endParaRPr b="0" i="0" sz="1300" u="none" cap="none" strike="noStrike">
              <a:solidFill>
                <a:srgbClr val="000000"/>
              </a:solidFill>
              <a:latin typeface="Montserrat SemiBold"/>
              <a:ea typeface="Montserrat SemiBold"/>
              <a:cs typeface="Montserrat SemiBold"/>
              <a:sym typeface="Montserrat SemiBold"/>
            </a:endParaRPr>
          </a:p>
        </p:txBody>
      </p:sp>
      <p:sp>
        <p:nvSpPr>
          <p:cNvPr id="952" name="Google Shape;952;p96"/>
          <p:cNvSpPr txBox="1"/>
          <p:nvPr/>
        </p:nvSpPr>
        <p:spPr>
          <a:xfrm>
            <a:off x="6137002" y="2506416"/>
            <a:ext cx="2844000" cy="252300"/>
          </a:xfrm>
          <a:prstGeom prst="rect">
            <a:avLst/>
          </a:prstGeom>
          <a:solidFill>
            <a:srgbClr val="009447"/>
          </a:solidFill>
          <a:ln>
            <a:noFill/>
          </a:ln>
        </p:spPr>
        <p:txBody>
          <a:bodyPr anchorCtr="0" anchor="t" bIns="0" lIns="0" spcFirstLastPara="1" rIns="0" wrap="square" tIns="51600">
            <a:spAutoFit/>
          </a:bodyPr>
          <a:lstStyle/>
          <a:p>
            <a:pPr indent="0" lvl="0" marL="0" marR="0" rtl="0" algn="ctr">
              <a:lnSpc>
                <a:spcPct val="100000"/>
              </a:lnSpc>
              <a:spcBef>
                <a:spcPts val="0"/>
              </a:spcBef>
              <a:spcAft>
                <a:spcPts val="0"/>
              </a:spcAft>
              <a:buClr>
                <a:srgbClr val="000000"/>
              </a:buClr>
              <a:buSzPts val="1300"/>
              <a:buFont typeface="Arial"/>
              <a:buNone/>
            </a:pPr>
            <a:r>
              <a:rPr b="1" i="0" lang="en-NA" sz="1300" u="none" cap="none" strike="noStrike">
                <a:solidFill>
                  <a:srgbClr val="FFFFFF"/>
                </a:solidFill>
                <a:latin typeface="Montserrat SemiBold"/>
                <a:ea typeface="Montserrat SemiBold"/>
                <a:cs typeface="Montserrat SemiBold"/>
                <a:sym typeface="Montserrat SemiBold"/>
              </a:rPr>
              <a:t>Logistic</a:t>
            </a:r>
            <a:r>
              <a:rPr b="1" lang="en-NA" sz="1300">
                <a:solidFill>
                  <a:srgbClr val="FFFFFF"/>
                </a:solidFill>
                <a:latin typeface="Montserrat SemiBold"/>
                <a:ea typeface="Montserrat SemiBold"/>
                <a:cs typeface="Montserrat SemiBold"/>
                <a:sym typeface="Montserrat SemiBold"/>
              </a:rPr>
              <a:t>s</a:t>
            </a:r>
            <a:r>
              <a:rPr b="1" i="0" lang="en-NA" sz="1300" u="none" cap="none" strike="noStrike">
                <a:solidFill>
                  <a:srgbClr val="FFFFFF"/>
                </a:solidFill>
                <a:latin typeface="Montserrat SemiBold"/>
                <a:ea typeface="Montserrat SemiBold"/>
                <a:cs typeface="Montserrat SemiBold"/>
                <a:sym typeface="Montserrat SemiBold"/>
              </a:rPr>
              <a:t> Hub</a:t>
            </a:r>
            <a:endParaRPr b="0" i="0" sz="1300" u="none" cap="none" strike="noStrike">
              <a:solidFill>
                <a:srgbClr val="000000"/>
              </a:solidFill>
              <a:latin typeface="Montserrat SemiBold"/>
              <a:ea typeface="Montserrat SemiBold"/>
              <a:cs typeface="Montserrat SemiBold"/>
              <a:sym typeface="Montserrat SemiBold"/>
            </a:endParaRPr>
          </a:p>
        </p:txBody>
      </p:sp>
      <p:sp>
        <p:nvSpPr>
          <p:cNvPr id="953" name="Google Shape;953;p96"/>
          <p:cNvSpPr txBox="1"/>
          <p:nvPr/>
        </p:nvSpPr>
        <p:spPr>
          <a:xfrm>
            <a:off x="6137002" y="4874330"/>
            <a:ext cx="2844000" cy="257400"/>
          </a:xfrm>
          <a:prstGeom prst="rect">
            <a:avLst/>
          </a:prstGeom>
          <a:solidFill>
            <a:srgbClr val="009447"/>
          </a:solidFill>
          <a:ln>
            <a:noFill/>
          </a:ln>
        </p:spPr>
        <p:txBody>
          <a:bodyPr anchorCtr="0" anchor="t" bIns="0" lIns="0" spcFirstLastPara="1" rIns="0" wrap="square" tIns="56600">
            <a:spAutoFit/>
          </a:bodyPr>
          <a:lstStyle/>
          <a:p>
            <a:pPr indent="0" lvl="0" marL="0" marR="0" rtl="0" algn="ctr">
              <a:lnSpc>
                <a:spcPct val="100000"/>
              </a:lnSpc>
              <a:spcBef>
                <a:spcPts val="0"/>
              </a:spcBef>
              <a:spcAft>
                <a:spcPts val="0"/>
              </a:spcAft>
              <a:buClr>
                <a:srgbClr val="000000"/>
              </a:buClr>
              <a:buSzPts val="1300"/>
              <a:buFont typeface="Arial"/>
              <a:buNone/>
            </a:pPr>
            <a:r>
              <a:rPr b="1" i="0" lang="en-NA" sz="1300" u="none" cap="none" strike="noStrike">
                <a:solidFill>
                  <a:srgbClr val="FFFFFF"/>
                </a:solidFill>
                <a:latin typeface="Montserrat SemiBold"/>
                <a:ea typeface="Montserrat SemiBold"/>
                <a:cs typeface="Montserrat SemiBold"/>
                <a:sym typeface="Montserrat SemiBold"/>
              </a:rPr>
              <a:t>Market Access</a:t>
            </a:r>
            <a:endParaRPr b="0" i="0" sz="1300" u="none" cap="none" strike="noStrike">
              <a:solidFill>
                <a:srgbClr val="000000"/>
              </a:solidFill>
              <a:latin typeface="Montserrat SemiBold"/>
              <a:ea typeface="Montserrat SemiBold"/>
              <a:cs typeface="Montserrat SemiBold"/>
              <a:sym typeface="Montserrat SemiBold"/>
            </a:endParaRPr>
          </a:p>
        </p:txBody>
      </p:sp>
      <p:sp>
        <p:nvSpPr>
          <p:cNvPr id="954" name="Google Shape;954;p96"/>
          <p:cNvSpPr txBox="1"/>
          <p:nvPr/>
        </p:nvSpPr>
        <p:spPr>
          <a:xfrm>
            <a:off x="3239948" y="1320707"/>
            <a:ext cx="2844000" cy="257400"/>
          </a:xfrm>
          <a:prstGeom prst="rect">
            <a:avLst/>
          </a:prstGeom>
          <a:solidFill>
            <a:srgbClr val="009447"/>
          </a:solidFill>
          <a:ln>
            <a:noFill/>
          </a:ln>
        </p:spPr>
        <p:txBody>
          <a:bodyPr anchorCtr="0" anchor="ctr" bIns="0" lIns="0" spcFirstLastPara="1" rIns="0" wrap="square" tIns="56600">
            <a:noAutofit/>
          </a:bodyPr>
          <a:lstStyle/>
          <a:p>
            <a:pPr indent="0" lvl="0" marL="0" marR="0" rtl="0" algn="ctr">
              <a:lnSpc>
                <a:spcPct val="100000"/>
              </a:lnSpc>
              <a:spcBef>
                <a:spcPts val="0"/>
              </a:spcBef>
              <a:spcAft>
                <a:spcPts val="0"/>
              </a:spcAft>
              <a:buClr>
                <a:srgbClr val="000000"/>
              </a:buClr>
              <a:buSzPts val="1300"/>
              <a:buFont typeface="Arial"/>
              <a:buNone/>
            </a:pPr>
            <a:r>
              <a:rPr b="1" i="0" lang="en-NA" sz="1300" u="none" cap="none" strike="noStrike">
                <a:solidFill>
                  <a:srgbClr val="FFFFFF"/>
                </a:solidFill>
                <a:latin typeface="Montserrat SemiBold"/>
                <a:ea typeface="Montserrat SemiBold"/>
                <a:cs typeface="Montserrat SemiBold"/>
                <a:sym typeface="Montserrat SemiBold"/>
              </a:rPr>
              <a:t>Financial Sophistication</a:t>
            </a:r>
            <a:endParaRPr b="0" i="0" sz="1300" u="none" cap="none" strike="noStrike">
              <a:solidFill>
                <a:srgbClr val="000000"/>
              </a:solidFill>
              <a:latin typeface="Montserrat SemiBold"/>
              <a:ea typeface="Montserrat SemiBold"/>
              <a:cs typeface="Montserrat SemiBold"/>
              <a:sym typeface="Montserrat SemiBold"/>
            </a:endParaRPr>
          </a:p>
        </p:txBody>
      </p:sp>
      <p:sp>
        <p:nvSpPr>
          <p:cNvPr id="955" name="Google Shape;955;p96"/>
          <p:cNvSpPr txBox="1"/>
          <p:nvPr/>
        </p:nvSpPr>
        <p:spPr>
          <a:xfrm>
            <a:off x="3239948" y="3688595"/>
            <a:ext cx="2844000" cy="257400"/>
          </a:xfrm>
          <a:prstGeom prst="rect">
            <a:avLst/>
          </a:prstGeom>
          <a:solidFill>
            <a:srgbClr val="009447"/>
          </a:solidFill>
          <a:ln>
            <a:noFill/>
          </a:ln>
        </p:spPr>
        <p:txBody>
          <a:bodyPr anchorCtr="0" anchor="t" bIns="0" lIns="0" spcFirstLastPara="1" rIns="0" wrap="square" tIns="56600">
            <a:spAutoFit/>
          </a:bodyPr>
          <a:lstStyle/>
          <a:p>
            <a:pPr indent="0" lvl="0" marL="0" marR="0" rtl="0" algn="ctr">
              <a:lnSpc>
                <a:spcPct val="100000"/>
              </a:lnSpc>
              <a:spcBef>
                <a:spcPts val="0"/>
              </a:spcBef>
              <a:spcAft>
                <a:spcPts val="0"/>
              </a:spcAft>
              <a:buClr>
                <a:srgbClr val="000000"/>
              </a:buClr>
              <a:buSzPts val="1300"/>
              <a:buFont typeface="Arial"/>
              <a:buNone/>
            </a:pPr>
            <a:r>
              <a:rPr b="1" i="0" lang="en-NA" sz="1300" u="none" cap="none" strike="noStrike">
                <a:solidFill>
                  <a:srgbClr val="FFFFFF"/>
                </a:solidFill>
                <a:latin typeface="Montserrat SemiBold"/>
                <a:ea typeface="Montserrat SemiBold"/>
                <a:cs typeface="Montserrat SemiBold"/>
                <a:sym typeface="Montserrat SemiBold"/>
              </a:rPr>
              <a:t>Accessible workforce</a:t>
            </a:r>
            <a:endParaRPr b="0" i="0" sz="1300" u="none" cap="none" strike="noStrike">
              <a:solidFill>
                <a:srgbClr val="000000"/>
              </a:solidFill>
              <a:latin typeface="Montserrat SemiBold"/>
              <a:ea typeface="Montserrat SemiBold"/>
              <a:cs typeface="Montserrat SemiBold"/>
              <a:sym typeface="Montserrat SemiBold"/>
            </a:endParaRPr>
          </a:p>
        </p:txBody>
      </p:sp>
      <p:sp>
        <p:nvSpPr>
          <p:cNvPr id="956" name="Google Shape;956;p96"/>
          <p:cNvSpPr txBox="1"/>
          <p:nvPr/>
        </p:nvSpPr>
        <p:spPr>
          <a:xfrm>
            <a:off x="3239948" y="2506416"/>
            <a:ext cx="2844000" cy="252300"/>
          </a:xfrm>
          <a:prstGeom prst="rect">
            <a:avLst/>
          </a:prstGeom>
          <a:solidFill>
            <a:srgbClr val="221F1F"/>
          </a:solidFill>
          <a:ln>
            <a:noFill/>
          </a:ln>
        </p:spPr>
        <p:txBody>
          <a:bodyPr anchorCtr="0" anchor="t" bIns="0" lIns="0" spcFirstLastPara="1" rIns="0" wrap="square" tIns="51600">
            <a:spAutoFit/>
          </a:bodyPr>
          <a:lstStyle/>
          <a:p>
            <a:pPr indent="0" lvl="0" marL="0" marR="0" rtl="0" algn="ctr">
              <a:lnSpc>
                <a:spcPct val="100000"/>
              </a:lnSpc>
              <a:spcBef>
                <a:spcPts val="0"/>
              </a:spcBef>
              <a:spcAft>
                <a:spcPts val="0"/>
              </a:spcAft>
              <a:buClr>
                <a:srgbClr val="000000"/>
              </a:buClr>
              <a:buSzPts val="1300"/>
              <a:buFont typeface="Arial"/>
              <a:buNone/>
            </a:pPr>
            <a:r>
              <a:rPr b="1" i="0" lang="en-NA" sz="1300" u="none" cap="none" strike="noStrike">
                <a:solidFill>
                  <a:srgbClr val="FFFFFF"/>
                </a:solidFill>
                <a:latin typeface="Montserrat SemiBold"/>
                <a:ea typeface="Montserrat SemiBold"/>
                <a:cs typeface="Montserrat SemiBold"/>
                <a:sym typeface="Montserrat SemiBold"/>
              </a:rPr>
              <a:t>Advanced Infrastructure</a:t>
            </a:r>
            <a:endParaRPr b="0" i="0" sz="1300" u="none" cap="none" strike="noStrike">
              <a:solidFill>
                <a:srgbClr val="000000"/>
              </a:solidFill>
              <a:latin typeface="Montserrat SemiBold"/>
              <a:ea typeface="Montserrat SemiBold"/>
              <a:cs typeface="Montserrat SemiBold"/>
              <a:sym typeface="Montserrat SemiBold"/>
            </a:endParaRPr>
          </a:p>
        </p:txBody>
      </p:sp>
      <p:sp>
        <p:nvSpPr>
          <p:cNvPr id="957" name="Google Shape;957;p96"/>
          <p:cNvSpPr txBox="1"/>
          <p:nvPr/>
        </p:nvSpPr>
        <p:spPr>
          <a:xfrm>
            <a:off x="3239948" y="4874330"/>
            <a:ext cx="2844000" cy="257400"/>
          </a:xfrm>
          <a:prstGeom prst="rect">
            <a:avLst/>
          </a:prstGeom>
          <a:solidFill>
            <a:srgbClr val="221F1F"/>
          </a:solidFill>
          <a:ln>
            <a:noFill/>
          </a:ln>
        </p:spPr>
        <p:txBody>
          <a:bodyPr anchorCtr="0" anchor="t" bIns="0" lIns="0" spcFirstLastPara="1" rIns="0" wrap="square" tIns="56600">
            <a:spAutoFit/>
          </a:bodyPr>
          <a:lstStyle/>
          <a:p>
            <a:pPr indent="0" lvl="0" marL="0" marR="0" rtl="0" algn="ctr">
              <a:lnSpc>
                <a:spcPct val="100000"/>
              </a:lnSpc>
              <a:spcBef>
                <a:spcPts val="0"/>
              </a:spcBef>
              <a:spcAft>
                <a:spcPts val="0"/>
              </a:spcAft>
              <a:buClr>
                <a:srgbClr val="000000"/>
              </a:buClr>
              <a:buSzPts val="1300"/>
              <a:buFont typeface="Arial"/>
              <a:buNone/>
            </a:pPr>
            <a:r>
              <a:rPr b="1" i="0" lang="en-NA" sz="1300" u="none" cap="none" strike="noStrike">
                <a:solidFill>
                  <a:srgbClr val="FFFFFF"/>
                </a:solidFill>
                <a:latin typeface="Montserrat SemiBold"/>
                <a:ea typeface="Montserrat SemiBold"/>
                <a:cs typeface="Montserrat SemiBold"/>
                <a:sym typeface="Montserrat SemiBold"/>
              </a:rPr>
              <a:t>Quality of Life</a:t>
            </a:r>
            <a:endParaRPr b="0" i="0" sz="1300" u="none" cap="none" strike="noStrike">
              <a:solidFill>
                <a:srgbClr val="000000"/>
              </a:solidFill>
              <a:latin typeface="Montserrat SemiBold"/>
              <a:ea typeface="Montserrat SemiBold"/>
              <a:cs typeface="Montserrat SemiBold"/>
              <a:sym typeface="Montserrat SemiBold"/>
            </a:endParaRPr>
          </a:p>
        </p:txBody>
      </p:sp>
      <p:sp>
        <p:nvSpPr>
          <p:cNvPr id="958" name="Google Shape;958;p96"/>
          <p:cNvSpPr txBox="1"/>
          <p:nvPr/>
        </p:nvSpPr>
        <p:spPr>
          <a:xfrm>
            <a:off x="9034049" y="1320707"/>
            <a:ext cx="2844000" cy="257400"/>
          </a:xfrm>
          <a:prstGeom prst="rect">
            <a:avLst/>
          </a:prstGeom>
          <a:solidFill>
            <a:srgbClr val="009447"/>
          </a:solidFill>
          <a:ln>
            <a:noFill/>
          </a:ln>
        </p:spPr>
        <p:txBody>
          <a:bodyPr anchorCtr="0" anchor="ctr" bIns="0" lIns="0" spcFirstLastPara="1" rIns="0" wrap="square" tIns="56600">
            <a:noAutofit/>
          </a:bodyPr>
          <a:lstStyle/>
          <a:p>
            <a:pPr indent="0" lvl="0" marL="0" marR="0" rtl="0" algn="ctr">
              <a:lnSpc>
                <a:spcPct val="100000"/>
              </a:lnSpc>
              <a:spcBef>
                <a:spcPts val="0"/>
              </a:spcBef>
              <a:spcAft>
                <a:spcPts val="0"/>
              </a:spcAft>
              <a:buClr>
                <a:srgbClr val="000000"/>
              </a:buClr>
              <a:buSzPts val="1300"/>
              <a:buFont typeface="Arial"/>
              <a:buNone/>
            </a:pPr>
            <a:r>
              <a:rPr b="1" i="0" lang="en-NA" sz="1300" u="none" cap="none" strike="noStrike">
                <a:solidFill>
                  <a:srgbClr val="FFFFFF"/>
                </a:solidFill>
                <a:latin typeface="Montserrat SemiBold"/>
                <a:ea typeface="Montserrat SemiBold"/>
                <a:cs typeface="Montserrat SemiBold"/>
                <a:sym typeface="Montserrat SemiBold"/>
              </a:rPr>
              <a:t>Investor Protection</a:t>
            </a:r>
            <a:endParaRPr b="0" i="0" sz="1300" u="none" cap="none" strike="noStrike">
              <a:solidFill>
                <a:srgbClr val="000000"/>
              </a:solidFill>
              <a:latin typeface="Montserrat SemiBold"/>
              <a:ea typeface="Montserrat SemiBold"/>
              <a:cs typeface="Montserrat SemiBold"/>
              <a:sym typeface="Montserrat SemiBold"/>
            </a:endParaRPr>
          </a:p>
        </p:txBody>
      </p:sp>
      <p:sp>
        <p:nvSpPr>
          <p:cNvPr id="959" name="Google Shape;959;p96"/>
          <p:cNvSpPr txBox="1"/>
          <p:nvPr/>
        </p:nvSpPr>
        <p:spPr>
          <a:xfrm>
            <a:off x="9034049" y="3688595"/>
            <a:ext cx="2844000" cy="257400"/>
          </a:xfrm>
          <a:prstGeom prst="rect">
            <a:avLst/>
          </a:prstGeom>
          <a:solidFill>
            <a:srgbClr val="009447"/>
          </a:solidFill>
          <a:ln>
            <a:noFill/>
          </a:ln>
        </p:spPr>
        <p:txBody>
          <a:bodyPr anchorCtr="0" anchor="t" bIns="0" lIns="0" spcFirstLastPara="1" rIns="0" wrap="square" tIns="56600">
            <a:spAutoFit/>
          </a:bodyPr>
          <a:lstStyle/>
          <a:p>
            <a:pPr indent="0" lvl="0" marL="0" marR="0" rtl="0" algn="ctr">
              <a:lnSpc>
                <a:spcPct val="100000"/>
              </a:lnSpc>
              <a:spcBef>
                <a:spcPts val="0"/>
              </a:spcBef>
              <a:spcAft>
                <a:spcPts val="0"/>
              </a:spcAft>
              <a:buClr>
                <a:srgbClr val="000000"/>
              </a:buClr>
              <a:buSzPts val="1300"/>
              <a:buFont typeface="Arial"/>
              <a:buNone/>
            </a:pPr>
            <a:r>
              <a:rPr b="1" i="0" lang="en-NA" sz="1300" u="none" cap="none" strike="noStrike">
                <a:solidFill>
                  <a:srgbClr val="FFFFFF"/>
                </a:solidFill>
                <a:latin typeface="Montserrat SemiBold"/>
                <a:ea typeface="Montserrat SemiBold"/>
                <a:cs typeface="Montserrat SemiBold"/>
                <a:sym typeface="Montserrat SemiBold"/>
              </a:rPr>
              <a:t>Currency Convertibility</a:t>
            </a:r>
            <a:endParaRPr b="0" i="0" sz="1300" u="none" cap="none" strike="noStrike">
              <a:solidFill>
                <a:srgbClr val="000000"/>
              </a:solidFill>
              <a:latin typeface="Montserrat SemiBold"/>
              <a:ea typeface="Montserrat SemiBold"/>
              <a:cs typeface="Montserrat SemiBold"/>
              <a:sym typeface="Montserrat SemiBold"/>
            </a:endParaRPr>
          </a:p>
        </p:txBody>
      </p:sp>
      <p:sp>
        <p:nvSpPr>
          <p:cNvPr id="960" name="Google Shape;960;p96"/>
          <p:cNvSpPr txBox="1"/>
          <p:nvPr/>
        </p:nvSpPr>
        <p:spPr>
          <a:xfrm>
            <a:off x="9034049" y="2506416"/>
            <a:ext cx="2844000" cy="252300"/>
          </a:xfrm>
          <a:prstGeom prst="rect">
            <a:avLst/>
          </a:prstGeom>
          <a:solidFill>
            <a:srgbClr val="221F1F"/>
          </a:solidFill>
          <a:ln>
            <a:noFill/>
          </a:ln>
        </p:spPr>
        <p:txBody>
          <a:bodyPr anchorCtr="0" anchor="t" bIns="0" lIns="0" spcFirstLastPara="1" rIns="0" wrap="square" tIns="51600">
            <a:spAutoFit/>
          </a:bodyPr>
          <a:lstStyle/>
          <a:p>
            <a:pPr indent="0" lvl="0" marL="0" marR="0" rtl="0" algn="ctr">
              <a:lnSpc>
                <a:spcPct val="100000"/>
              </a:lnSpc>
              <a:spcBef>
                <a:spcPts val="0"/>
              </a:spcBef>
              <a:spcAft>
                <a:spcPts val="0"/>
              </a:spcAft>
              <a:buClr>
                <a:srgbClr val="000000"/>
              </a:buClr>
              <a:buSzPts val="1300"/>
              <a:buFont typeface="Arial"/>
              <a:buNone/>
            </a:pPr>
            <a:r>
              <a:rPr b="1" i="0" lang="en-NA" sz="1300" u="none" cap="none" strike="noStrike">
                <a:solidFill>
                  <a:srgbClr val="FFFFFF"/>
                </a:solidFill>
                <a:latin typeface="Montserrat SemiBold"/>
                <a:ea typeface="Montserrat SemiBold"/>
                <a:cs typeface="Montserrat SemiBold"/>
                <a:sym typeface="Montserrat SemiBold"/>
              </a:rPr>
              <a:t>Investment Repatriation</a:t>
            </a:r>
            <a:endParaRPr b="0" i="0" sz="1300" u="none" cap="none" strike="noStrike">
              <a:solidFill>
                <a:srgbClr val="000000"/>
              </a:solidFill>
              <a:latin typeface="Montserrat SemiBold"/>
              <a:ea typeface="Montserrat SemiBold"/>
              <a:cs typeface="Montserrat SemiBold"/>
              <a:sym typeface="Montserrat SemiBold"/>
            </a:endParaRPr>
          </a:p>
        </p:txBody>
      </p:sp>
      <p:sp>
        <p:nvSpPr>
          <p:cNvPr id="961" name="Google Shape;961;p96"/>
          <p:cNvSpPr txBox="1"/>
          <p:nvPr/>
        </p:nvSpPr>
        <p:spPr>
          <a:xfrm>
            <a:off x="9034049" y="4874330"/>
            <a:ext cx="2844000" cy="257400"/>
          </a:xfrm>
          <a:prstGeom prst="rect">
            <a:avLst/>
          </a:prstGeom>
          <a:solidFill>
            <a:srgbClr val="221F1F"/>
          </a:solidFill>
          <a:ln>
            <a:noFill/>
          </a:ln>
        </p:spPr>
        <p:txBody>
          <a:bodyPr anchorCtr="0" anchor="t" bIns="0" lIns="0" spcFirstLastPara="1" rIns="0" wrap="square" tIns="56600">
            <a:spAutoFit/>
          </a:bodyPr>
          <a:lstStyle/>
          <a:p>
            <a:pPr indent="0" lvl="0" marL="0" marR="0" rtl="0" algn="ctr">
              <a:lnSpc>
                <a:spcPct val="100000"/>
              </a:lnSpc>
              <a:spcBef>
                <a:spcPts val="0"/>
              </a:spcBef>
              <a:spcAft>
                <a:spcPts val="0"/>
              </a:spcAft>
              <a:buClr>
                <a:srgbClr val="000000"/>
              </a:buClr>
              <a:buSzPts val="1300"/>
              <a:buFont typeface="Arial"/>
              <a:buNone/>
            </a:pPr>
            <a:r>
              <a:rPr b="1" i="0" lang="en-NA" sz="1300" u="none" cap="none" strike="noStrike">
                <a:solidFill>
                  <a:srgbClr val="FFFFFF"/>
                </a:solidFill>
                <a:latin typeface="Montserrat SemiBold"/>
                <a:ea typeface="Montserrat SemiBold"/>
                <a:cs typeface="Montserrat SemiBold"/>
                <a:sym typeface="Montserrat SemiBold"/>
              </a:rPr>
              <a:t>Dispute Protection</a:t>
            </a:r>
            <a:endParaRPr b="0" i="0" sz="1300" u="none" cap="none" strike="noStrike">
              <a:solidFill>
                <a:srgbClr val="000000"/>
              </a:solidFill>
              <a:latin typeface="Montserrat SemiBold"/>
              <a:ea typeface="Montserrat SemiBold"/>
              <a:cs typeface="Montserrat SemiBold"/>
              <a:sym typeface="Montserrat SemiBold"/>
            </a:endParaRPr>
          </a:p>
        </p:txBody>
      </p:sp>
      <p:sp>
        <p:nvSpPr>
          <p:cNvPr id="962" name="Google Shape;962;p96"/>
          <p:cNvSpPr txBox="1"/>
          <p:nvPr/>
        </p:nvSpPr>
        <p:spPr>
          <a:xfrm>
            <a:off x="342900" y="1662669"/>
            <a:ext cx="2844000" cy="526500"/>
          </a:xfrm>
          <a:prstGeom prst="rect">
            <a:avLst/>
          </a:prstGeom>
          <a:solidFill>
            <a:srgbClr val="F4F3F3"/>
          </a:solidFill>
          <a:ln>
            <a:noFill/>
          </a:ln>
        </p:spPr>
        <p:txBody>
          <a:bodyPr anchorCtr="0" anchor="t" bIns="0" lIns="0" spcFirstLastPara="1" rIns="0" wrap="square" tIns="61225">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Times New Roman"/>
              <a:ea typeface="Times New Roman"/>
              <a:cs typeface="Times New Roman"/>
              <a:sym typeface="Times New Roman"/>
            </a:endParaRPr>
          </a:p>
          <a:p>
            <a:pPr indent="88900" lvl="0" marL="736600" marR="736600" rtl="0" algn="l">
              <a:lnSpc>
                <a:spcPct val="1018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33 years of stable democracy &amp; peace</a:t>
            </a:r>
            <a:endParaRPr b="0" i="0" sz="1000" u="none" cap="none" strike="noStrike">
              <a:solidFill>
                <a:srgbClr val="000000"/>
              </a:solidFill>
              <a:latin typeface="Montserrat"/>
              <a:ea typeface="Montserrat"/>
              <a:cs typeface="Montserrat"/>
              <a:sym typeface="Montserrat"/>
            </a:endParaRPr>
          </a:p>
        </p:txBody>
      </p:sp>
      <p:sp>
        <p:nvSpPr>
          <p:cNvPr id="963" name="Google Shape;963;p96"/>
          <p:cNvSpPr txBox="1"/>
          <p:nvPr/>
        </p:nvSpPr>
        <p:spPr>
          <a:xfrm>
            <a:off x="342900" y="4030558"/>
            <a:ext cx="2844000" cy="507600"/>
          </a:xfrm>
          <a:prstGeom prst="rect">
            <a:avLst/>
          </a:prstGeom>
          <a:solidFill>
            <a:srgbClr val="F4F3F3"/>
          </a:solidFill>
          <a:ln>
            <a:noFill/>
          </a:ln>
        </p:spPr>
        <p:txBody>
          <a:bodyPr anchorCtr="0" anchor="t" bIns="0" lIns="0" spcFirstLastPara="1" rIns="0" wrap="square" tIns="42750">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Times New Roman"/>
              <a:ea typeface="Times New Roman"/>
              <a:cs typeface="Times New Roman"/>
              <a:sym typeface="Times New Roman"/>
            </a:endParaRPr>
          </a:p>
          <a:p>
            <a:pPr indent="-25400" lvl="0" marL="673100" marR="635000" rtl="0" algn="l">
              <a:lnSpc>
                <a:spcPct val="1018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Free Market Economy, Freedom of the Press</a:t>
            </a:r>
            <a:endParaRPr b="0" i="0" sz="1000" u="none" cap="none" strike="noStrike">
              <a:solidFill>
                <a:srgbClr val="000000"/>
              </a:solidFill>
              <a:latin typeface="Montserrat"/>
              <a:ea typeface="Montserrat"/>
              <a:cs typeface="Montserrat"/>
              <a:sym typeface="Montserrat"/>
            </a:endParaRPr>
          </a:p>
        </p:txBody>
      </p:sp>
      <p:sp>
        <p:nvSpPr>
          <p:cNvPr id="964" name="Google Shape;964;p96"/>
          <p:cNvSpPr txBox="1"/>
          <p:nvPr/>
        </p:nvSpPr>
        <p:spPr>
          <a:xfrm>
            <a:off x="342900" y="2848372"/>
            <a:ext cx="2844000" cy="533400"/>
          </a:xfrm>
          <a:prstGeom prst="rect">
            <a:avLst/>
          </a:prstGeom>
          <a:solidFill>
            <a:srgbClr val="F2F9F5"/>
          </a:solidFill>
          <a:ln>
            <a:noFill/>
          </a:ln>
        </p:spPr>
        <p:txBody>
          <a:bodyPr anchorCtr="0" anchor="t" bIns="0" lIns="0" spcFirstLastPara="1" rIns="0" wrap="square" tIns="65475">
            <a:spAutoFit/>
          </a:bodyPr>
          <a:lstStyle/>
          <a:p>
            <a:pPr indent="0" lvl="0" marL="215900" marR="215900" rtl="0" algn="ctr">
              <a:lnSpc>
                <a:spcPct val="1018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Unamendable rights enshrined in the constitution, including right to private property</a:t>
            </a:r>
            <a:endParaRPr b="0" i="0" sz="1000" u="none" cap="none" strike="noStrike">
              <a:solidFill>
                <a:srgbClr val="000000"/>
              </a:solidFill>
              <a:latin typeface="Montserrat"/>
              <a:ea typeface="Montserrat"/>
              <a:cs typeface="Montserrat"/>
              <a:sym typeface="Montserrat"/>
            </a:endParaRPr>
          </a:p>
        </p:txBody>
      </p:sp>
      <p:sp>
        <p:nvSpPr>
          <p:cNvPr id="965" name="Google Shape;965;p96"/>
          <p:cNvSpPr txBox="1"/>
          <p:nvPr/>
        </p:nvSpPr>
        <p:spPr>
          <a:xfrm>
            <a:off x="342900" y="5216285"/>
            <a:ext cx="2844000" cy="533400"/>
          </a:xfrm>
          <a:prstGeom prst="rect">
            <a:avLst/>
          </a:prstGeom>
          <a:solidFill>
            <a:srgbClr val="F2F9F5"/>
          </a:solidFill>
          <a:ln>
            <a:noFill/>
          </a:ln>
        </p:spPr>
        <p:txBody>
          <a:bodyPr anchorCtr="0" anchor="t" bIns="0" lIns="0" spcFirstLastPara="1" rIns="0" wrap="square" tIns="65475">
            <a:spAutoFit/>
          </a:bodyPr>
          <a:lstStyle/>
          <a:p>
            <a:pPr indent="0" lvl="0" marL="279400" marR="279400" rtl="0" algn="ctr">
              <a:lnSpc>
                <a:spcPct val="1018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Established &amp; functioning laws &amp; regulations  (including  the</a:t>
            </a:r>
            <a:endParaRPr b="0" i="0" sz="10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Foreign Investment Act)</a:t>
            </a:r>
            <a:endParaRPr b="0" i="0" sz="1000" u="none" cap="none" strike="noStrike">
              <a:solidFill>
                <a:srgbClr val="000000"/>
              </a:solidFill>
              <a:latin typeface="Montserrat"/>
              <a:ea typeface="Montserrat"/>
              <a:cs typeface="Montserrat"/>
              <a:sym typeface="Montserrat"/>
            </a:endParaRPr>
          </a:p>
        </p:txBody>
      </p:sp>
      <p:sp>
        <p:nvSpPr>
          <p:cNvPr id="966" name="Google Shape;966;p96"/>
          <p:cNvSpPr txBox="1"/>
          <p:nvPr/>
        </p:nvSpPr>
        <p:spPr>
          <a:xfrm>
            <a:off x="6137002" y="1662669"/>
            <a:ext cx="2844000" cy="533700"/>
          </a:xfrm>
          <a:prstGeom prst="rect">
            <a:avLst/>
          </a:prstGeom>
          <a:solidFill>
            <a:srgbClr val="F4F3F3"/>
          </a:solidFill>
          <a:ln>
            <a:noFill/>
          </a:ln>
        </p:spPr>
        <p:txBody>
          <a:bodyPr anchorCtr="0" anchor="t" bIns="0" lIns="0" spcFirstLastPara="1" rIns="0" wrap="square" tIns="68550">
            <a:spAutoFit/>
          </a:bodyPr>
          <a:lstStyle/>
          <a:p>
            <a:pPr indent="0" lvl="0" marL="0" marR="0" rtl="0" algn="ctr">
              <a:lnSpc>
                <a:spcPct val="1000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Multiple long established &amp;</a:t>
            </a:r>
            <a:endParaRPr b="0" i="0" sz="1000" u="none" cap="none" strike="noStrike">
              <a:solidFill>
                <a:srgbClr val="000000"/>
              </a:solidFill>
              <a:latin typeface="Montserrat"/>
              <a:ea typeface="Montserrat"/>
              <a:cs typeface="Montserrat"/>
              <a:sym typeface="Montserrat"/>
            </a:endParaRPr>
          </a:p>
          <a:p>
            <a:pPr indent="0" lvl="0" marL="279400" marR="279400" rtl="0" algn="ctr">
              <a:lnSpc>
                <a:spcPct val="1018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successful foreign investments &amp; companies</a:t>
            </a:r>
            <a:endParaRPr b="0" i="0" sz="1000" u="none" cap="none" strike="noStrike">
              <a:solidFill>
                <a:srgbClr val="000000"/>
              </a:solidFill>
              <a:latin typeface="Montserrat"/>
              <a:ea typeface="Montserrat"/>
              <a:cs typeface="Montserrat"/>
              <a:sym typeface="Montserrat"/>
            </a:endParaRPr>
          </a:p>
        </p:txBody>
      </p:sp>
      <p:sp>
        <p:nvSpPr>
          <p:cNvPr id="967" name="Google Shape;967;p96"/>
          <p:cNvSpPr txBox="1"/>
          <p:nvPr/>
        </p:nvSpPr>
        <p:spPr>
          <a:xfrm>
            <a:off x="6137002" y="4030558"/>
            <a:ext cx="2844000" cy="533400"/>
          </a:xfrm>
          <a:prstGeom prst="rect">
            <a:avLst/>
          </a:prstGeom>
          <a:solidFill>
            <a:srgbClr val="F4F3F3"/>
          </a:solidFill>
          <a:ln>
            <a:noFill/>
          </a:ln>
        </p:spPr>
        <p:txBody>
          <a:bodyPr anchorCtr="0" anchor="t" bIns="0" lIns="0" spcFirstLastPara="1" rIns="0" wrap="square" tIns="65475">
            <a:spAutoFit/>
          </a:bodyPr>
          <a:lstStyle/>
          <a:p>
            <a:pPr indent="0" lvl="0" marL="228600" marR="215900" rtl="0" algn="ctr">
              <a:lnSpc>
                <a:spcPct val="1018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Local and regional abundance of solar, wind, oil, gas, metal, mineral and agricultural resources</a:t>
            </a:r>
            <a:endParaRPr b="0" i="0" sz="1000" u="none" cap="none" strike="noStrike">
              <a:solidFill>
                <a:srgbClr val="000000"/>
              </a:solidFill>
              <a:latin typeface="Montserrat"/>
              <a:ea typeface="Montserrat"/>
              <a:cs typeface="Montserrat"/>
              <a:sym typeface="Montserrat"/>
            </a:endParaRPr>
          </a:p>
        </p:txBody>
      </p:sp>
      <p:sp>
        <p:nvSpPr>
          <p:cNvPr id="968" name="Google Shape;968;p96"/>
          <p:cNvSpPr txBox="1"/>
          <p:nvPr/>
        </p:nvSpPr>
        <p:spPr>
          <a:xfrm>
            <a:off x="6137002" y="2848372"/>
            <a:ext cx="2844000" cy="690000"/>
          </a:xfrm>
          <a:prstGeom prst="rect">
            <a:avLst/>
          </a:prstGeom>
          <a:solidFill>
            <a:srgbClr val="F2F9F5"/>
          </a:solidFill>
          <a:ln>
            <a:noFill/>
          </a:ln>
        </p:spPr>
        <p:txBody>
          <a:bodyPr anchorCtr="0" anchor="t" bIns="0" lIns="0" spcFirstLastPara="1" rIns="0" wrap="square" tIns="65475">
            <a:spAutoFit/>
          </a:bodyPr>
          <a:lstStyle/>
          <a:p>
            <a:pPr indent="-12700" lvl="0" marL="152400" marR="139700" rtl="0" algn="ctr">
              <a:lnSpc>
                <a:spcPct val="1018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High quality logistic</a:t>
            </a:r>
            <a:r>
              <a:rPr lang="en-NA" sz="1000">
                <a:latin typeface="Montserrat"/>
                <a:ea typeface="Montserrat"/>
                <a:cs typeface="Montserrat"/>
                <a:sym typeface="Montserrat"/>
              </a:rPr>
              <a:t>s</a:t>
            </a:r>
            <a:r>
              <a:rPr b="0" i="0" lang="en-NA" sz="1000" u="none" cap="none" strike="noStrike">
                <a:solidFill>
                  <a:srgbClr val="000000"/>
                </a:solidFill>
                <a:latin typeface="Montserrat"/>
                <a:ea typeface="Montserrat"/>
                <a:cs typeface="Montserrat"/>
                <a:sym typeface="Montserrat"/>
              </a:rPr>
              <a:t> infrastructure and competence (including regional &amp; international land, air &amp; sea</a:t>
            </a:r>
            <a:endParaRPr b="0" i="0" sz="10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connections)</a:t>
            </a:r>
            <a:endParaRPr b="0" i="0" sz="1000" u="none" cap="none" strike="noStrike">
              <a:solidFill>
                <a:srgbClr val="000000"/>
              </a:solidFill>
              <a:latin typeface="Montserrat"/>
              <a:ea typeface="Montserrat"/>
              <a:cs typeface="Montserrat"/>
              <a:sym typeface="Montserrat"/>
            </a:endParaRPr>
          </a:p>
        </p:txBody>
      </p:sp>
      <p:sp>
        <p:nvSpPr>
          <p:cNvPr id="969" name="Google Shape;969;p96"/>
          <p:cNvSpPr txBox="1"/>
          <p:nvPr/>
        </p:nvSpPr>
        <p:spPr>
          <a:xfrm>
            <a:off x="6137002" y="5216285"/>
            <a:ext cx="2844000" cy="533700"/>
          </a:xfrm>
          <a:prstGeom prst="rect">
            <a:avLst/>
          </a:prstGeom>
          <a:solidFill>
            <a:srgbClr val="F2F9F5"/>
          </a:solidFill>
          <a:ln>
            <a:noFill/>
          </a:ln>
        </p:spPr>
        <p:txBody>
          <a:bodyPr anchorCtr="0" anchor="t" bIns="0" lIns="0" spcFirstLastPara="1" rIns="0" wrap="square" tIns="68550">
            <a:spAutoFit/>
          </a:bodyPr>
          <a:lstStyle/>
          <a:p>
            <a:pPr indent="0" lvl="0" marL="0" marR="0" rtl="0" algn="ctr">
              <a:lnSpc>
                <a:spcPct val="1000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Several preferential trade</a:t>
            </a:r>
            <a:endParaRPr b="0" i="0" sz="1000" u="none" cap="none" strike="noStrike">
              <a:solidFill>
                <a:srgbClr val="000000"/>
              </a:solidFill>
              <a:latin typeface="Montserrat"/>
              <a:ea typeface="Montserrat"/>
              <a:cs typeface="Montserrat"/>
              <a:sym typeface="Montserrat"/>
            </a:endParaRPr>
          </a:p>
          <a:p>
            <a:pPr indent="0" lvl="0" marL="203200" marR="203200" rtl="0" algn="ctr">
              <a:lnSpc>
                <a:spcPct val="1018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agreements, including the AfCFTA, EPA, AGOA &amp; Mercosur</a:t>
            </a:r>
            <a:endParaRPr b="0" i="0" sz="1000" u="none" cap="none" strike="noStrike">
              <a:solidFill>
                <a:srgbClr val="000000"/>
              </a:solidFill>
              <a:latin typeface="Montserrat"/>
              <a:ea typeface="Montserrat"/>
              <a:cs typeface="Montserrat"/>
              <a:sym typeface="Montserrat"/>
            </a:endParaRPr>
          </a:p>
        </p:txBody>
      </p:sp>
      <p:sp>
        <p:nvSpPr>
          <p:cNvPr id="970" name="Google Shape;970;p96"/>
          <p:cNvSpPr txBox="1"/>
          <p:nvPr/>
        </p:nvSpPr>
        <p:spPr>
          <a:xfrm>
            <a:off x="3239948" y="1662669"/>
            <a:ext cx="2844000" cy="533400"/>
          </a:xfrm>
          <a:prstGeom prst="rect">
            <a:avLst/>
          </a:prstGeom>
          <a:solidFill>
            <a:srgbClr val="F2F9F5"/>
          </a:solidFill>
          <a:ln>
            <a:noFill/>
          </a:ln>
        </p:spPr>
        <p:txBody>
          <a:bodyPr anchorCtr="0" anchor="t" bIns="0" lIns="0" spcFirstLastPara="1" rIns="0" wrap="square" tIns="65475">
            <a:spAutoFit/>
          </a:bodyPr>
          <a:lstStyle/>
          <a:p>
            <a:pPr indent="0" lvl="0" marL="190500" marR="177800" rtl="0" algn="ctr">
              <a:lnSpc>
                <a:spcPct val="1018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Well developed financial &amp; banking sectors &amp; the 3rd largest pension</a:t>
            </a:r>
            <a:endParaRPr b="0" i="0" sz="10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fund industry in Africa</a:t>
            </a:r>
            <a:endParaRPr b="0" i="0" sz="1000" u="none" cap="none" strike="noStrike">
              <a:solidFill>
                <a:srgbClr val="000000"/>
              </a:solidFill>
              <a:latin typeface="Montserrat"/>
              <a:ea typeface="Montserrat"/>
              <a:cs typeface="Montserrat"/>
              <a:sym typeface="Montserrat"/>
            </a:endParaRPr>
          </a:p>
        </p:txBody>
      </p:sp>
      <p:sp>
        <p:nvSpPr>
          <p:cNvPr id="971" name="Google Shape;971;p96"/>
          <p:cNvSpPr txBox="1"/>
          <p:nvPr/>
        </p:nvSpPr>
        <p:spPr>
          <a:xfrm>
            <a:off x="3239948" y="4030558"/>
            <a:ext cx="2844000" cy="690000"/>
          </a:xfrm>
          <a:prstGeom prst="rect">
            <a:avLst/>
          </a:prstGeom>
          <a:solidFill>
            <a:srgbClr val="F2F9F5"/>
          </a:solidFill>
          <a:ln>
            <a:noFill/>
          </a:ln>
        </p:spPr>
        <p:txBody>
          <a:bodyPr anchorCtr="0" anchor="t" bIns="0" lIns="0" spcFirstLastPara="1" rIns="0" wrap="square" tIns="65475">
            <a:spAutoFit/>
          </a:bodyPr>
          <a:lstStyle/>
          <a:p>
            <a:pPr indent="0" lvl="0" marL="228600" marR="228600" rtl="0" algn="ctr">
              <a:lnSpc>
                <a:spcPct val="1018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An educated, job seeking, English speaking population that	can be upskilled using a national training fund</a:t>
            </a:r>
            <a:endParaRPr b="0" i="0" sz="1000" u="none" cap="none" strike="noStrike">
              <a:solidFill>
                <a:srgbClr val="000000"/>
              </a:solidFill>
              <a:latin typeface="Montserrat"/>
              <a:ea typeface="Montserrat"/>
              <a:cs typeface="Montserrat"/>
              <a:sym typeface="Montserrat"/>
            </a:endParaRPr>
          </a:p>
        </p:txBody>
      </p:sp>
      <p:sp>
        <p:nvSpPr>
          <p:cNvPr id="972" name="Google Shape;972;p96"/>
          <p:cNvSpPr txBox="1"/>
          <p:nvPr/>
        </p:nvSpPr>
        <p:spPr>
          <a:xfrm>
            <a:off x="3239948" y="2848372"/>
            <a:ext cx="2844000" cy="508800"/>
          </a:xfrm>
          <a:prstGeom prst="rect">
            <a:avLst/>
          </a:prstGeom>
          <a:solidFill>
            <a:srgbClr val="F4F3F3"/>
          </a:solidFill>
          <a:ln>
            <a:noFill/>
          </a:ln>
        </p:spPr>
        <p:txBody>
          <a:bodyPr anchorCtr="0" anchor="t" bIns="0" lIns="0" spcFirstLastPara="1" rIns="0" wrap="square" tIns="43900">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Times New Roman"/>
              <a:ea typeface="Times New Roman"/>
              <a:cs typeface="Times New Roman"/>
              <a:sym typeface="Times New Roman"/>
            </a:endParaRPr>
          </a:p>
          <a:p>
            <a:pPr indent="-558800" lvl="0" marL="762000" marR="190500" rtl="0" algn="l">
              <a:lnSpc>
                <a:spcPct val="1018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Stable telecoms, electricity &amp; water supply &amp; sanitation</a:t>
            </a:r>
            <a:endParaRPr b="0" i="0" sz="1000" u="none" cap="none" strike="noStrike">
              <a:solidFill>
                <a:srgbClr val="000000"/>
              </a:solidFill>
              <a:latin typeface="Montserrat"/>
              <a:ea typeface="Montserrat"/>
              <a:cs typeface="Montserrat"/>
              <a:sym typeface="Montserrat"/>
            </a:endParaRPr>
          </a:p>
        </p:txBody>
      </p:sp>
      <p:sp>
        <p:nvSpPr>
          <p:cNvPr id="973" name="Google Shape;973;p96"/>
          <p:cNvSpPr txBox="1"/>
          <p:nvPr/>
        </p:nvSpPr>
        <p:spPr>
          <a:xfrm>
            <a:off x="3239948" y="5216285"/>
            <a:ext cx="2844000" cy="533700"/>
          </a:xfrm>
          <a:prstGeom prst="rect">
            <a:avLst/>
          </a:prstGeom>
          <a:solidFill>
            <a:srgbClr val="F4F3F3"/>
          </a:solidFill>
          <a:ln>
            <a:noFill/>
          </a:ln>
        </p:spPr>
        <p:txBody>
          <a:bodyPr anchorCtr="0" anchor="t" bIns="0" lIns="0" spcFirstLastPara="1" rIns="0" wrap="square" tIns="68550">
            <a:spAutoFit/>
          </a:bodyPr>
          <a:lstStyle/>
          <a:p>
            <a:pPr indent="0" lvl="0" marL="0" marR="0" rtl="0" algn="ctr">
              <a:lnSpc>
                <a:spcPct val="1000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Comfortable  weather,  short</a:t>
            </a:r>
            <a:endParaRPr b="0" i="0" sz="1000" u="none" cap="none" strike="noStrike">
              <a:solidFill>
                <a:srgbClr val="000000"/>
              </a:solidFill>
              <a:latin typeface="Montserrat"/>
              <a:ea typeface="Montserrat"/>
              <a:cs typeface="Montserrat"/>
              <a:sym typeface="Montserrat"/>
            </a:endParaRPr>
          </a:p>
          <a:p>
            <a:pPr indent="0" lvl="0" marL="139700" marR="139700" rtl="0" algn="ctr">
              <a:lnSpc>
                <a:spcPct val="1018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commutes, quality schools, hospitals &amp; entertainment</a:t>
            </a:r>
            <a:endParaRPr b="0" i="0" sz="1000" u="none" cap="none" strike="noStrike">
              <a:solidFill>
                <a:srgbClr val="000000"/>
              </a:solidFill>
              <a:latin typeface="Montserrat"/>
              <a:ea typeface="Montserrat"/>
              <a:cs typeface="Montserrat"/>
              <a:sym typeface="Montserrat"/>
            </a:endParaRPr>
          </a:p>
        </p:txBody>
      </p:sp>
      <p:sp>
        <p:nvSpPr>
          <p:cNvPr id="974" name="Google Shape;974;p96"/>
          <p:cNvSpPr txBox="1"/>
          <p:nvPr/>
        </p:nvSpPr>
        <p:spPr>
          <a:xfrm>
            <a:off x="9034049" y="1662669"/>
            <a:ext cx="2844000" cy="526500"/>
          </a:xfrm>
          <a:prstGeom prst="rect">
            <a:avLst/>
          </a:prstGeom>
          <a:solidFill>
            <a:srgbClr val="F2F9F5"/>
          </a:solidFill>
          <a:ln>
            <a:noFill/>
          </a:ln>
        </p:spPr>
        <p:txBody>
          <a:bodyPr anchorCtr="0" anchor="t" bIns="0" lIns="0" spcFirstLastPara="1" rIns="0" wrap="square" tIns="61225">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Times New Roman"/>
              <a:ea typeface="Times New Roman"/>
              <a:cs typeface="Times New Roman"/>
              <a:sym typeface="Times New Roman"/>
            </a:endParaRPr>
          </a:p>
          <a:p>
            <a:pPr indent="12700" lvl="0" marL="901700" marR="889000" rtl="0" algn="l">
              <a:lnSpc>
                <a:spcPct val="1018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Freedom from nationalisation</a:t>
            </a:r>
            <a:endParaRPr b="0" i="0" sz="1000" u="none" cap="none" strike="noStrike">
              <a:solidFill>
                <a:srgbClr val="000000"/>
              </a:solidFill>
              <a:latin typeface="Montserrat"/>
              <a:ea typeface="Montserrat"/>
              <a:cs typeface="Montserrat"/>
              <a:sym typeface="Montserrat"/>
            </a:endParaRPr>
          </a:p>
        </p:txBody>
      </p:sp>
      <p:sp>
        <p:nvSpPr>
          <p:cNvPr id="975" name="Google Shape;975;p96"/>
          <p:cNvSpPr txBox="1"/>
          <p:nvPr/>
        </p:nvSpPr>
        <p:spPr>
          <a:xfrm>
            <a:off x="9034049" y="4030558"/>
            <a:ext cx="2844000" cy="508200"/>
          </a:xfrm>
          <a:prstGeom prst="rect">
            <a:avLst/>
          </a:prstGeom>
          <a:solidFill>
            <a:srgbClr val="F2F9F5"/>
          </a:solidFill>
          <a:ln>
            <a:noFill/>
          </a:ln>
        </p:spPr>
        <p:txBody>
          <a:bodyPr anchorCtr="0" anchor="t" bIns="0" lIns="0" spcFirstLastPara="1" rIns="0" wrap="square" tIns="45825">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Protected currency</a:t>
            </a:r>
            <a:endParaRPr b="0" i="0" sz="10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convertibility &amp; Rand peg</a:t>
            </a:r>
            <a:endParaRPr b="0" i="0" sz="1000" u="none" cap="none" strike="noStrike">
              <a:solidFill>
                <a:srgbClr val="000000"/>
              </a:solidFill>
              <a:latin typeface="Montserrat"/>
              <a:ea typeface="Montserrat"/>
              <a:cs typeface="Montserrat"/>
              <a:sym typeface="Montserrat"/>
            </a:endParaRPr>
          </a:p>
        </p:txBody>
      </p:sp>
      <p:sp>
        <p:nvSpPr>
          <p:cNvPr id="976" name="Google Shape;976;p96"/>
          <p:cNvSpPr txBox="1"/>
          <p:nvPr/>
        </p:nvSpPr>
        <p:spPr>
          <a:xfrm>
            <a:off x="9034049" y="2848372"/>
            <a:ext cx="2844000" cy="508800"/>
          </a:xfrm>
          <a:prstGeom prst="rect">
            <a:avLst/>
          </a:prstGeom>
          <a:solidFill>
            <a:srgbClr val="F4F3F3"/>
          </a:solidFill>
          <a:ln>
            <a:noFill/>
          </a:ln>
        </p:spPr>
        <p:txBody>
          <a:bodyPr anchorCtr="0" anchor="t" bIns="0" lIns="0" spcFirstLastPara="1" rIns="0" wrap="square" tIns="43900">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Times New Roman"/>
              <a:ea typeface="Times New Roman"/>
              <a:cs typeface="Times New Roman"/>
              <a:sym typeface="Times New Roman"/>
            </a:endParaRPr>
          </a:p>
          <a:p>
            <a:pPr indent="12700" lvl="0" marL="787400" marR="774700" rtl="0" algn="l">
              <a:lnSpc>
                <a:spcPct val="1018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Freedom to remit capital and profits</a:t>
            </a:r>
            <a:endParaRPr b="0" i="0" sz="1000" u="none" cap="none" strike="noStrike">
              <a:solidFill>
                <a:srgbClr val="000000"/>
              </a:solidFill>
              <a:latin typeface="Montserrat"/>
              <a:ea typeface="Montserrat"/>
              <a:cs typeface="Montserrat"/>
              <a:sym typeface="Montserrat"/>
            </a:endParaRPr>
          </a:p>
        </p:txBody>
      </p:sp>
      <p:sp>
        <p:nvSpPr>
          <p:cNvPr id="977" name="Google Shape;977;p96"/>
          <p:cNvSpPr txBox="1"/>
          <p:nvPr/>
        </p:nvSpPr>
        <p:spPr>
          <a:xfrm>
            <a:off x="9034049" y="5216285"/>
            <a:ext cx="2844000" cy="507600"/>
          </a:xfrm>
          <a:prstGeom prst="rect">
            <a:avLst/>
          </a:prstGeom>
          <a:solidFill>
            <a:srgbClr val="F4F3F3"/>
          </a:solidFill>
          <a:ln>
            <a:noFill/>
          </a:ln>
        </p:spPr>
        <p:txBody>
          <a:bodyPr anchorCtr="0" anchor="t" bIns="0" lIns="0" spcFirstLastPara="1" rIns="0" wrap="square" tIns="42750">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Times New Roman"/>
              <a:ea typeface="Times New Roman"/>
              <a:cs typeface="Times New Roman"/>
              <a:sym typeface="Times New Roman"/>
            </a:endParaRPr>
          </a:p>
          <a:p>
            <a:pPr indent="-571500" lvl="0" marL="977900" marR="393700" rtl="0" algn="l">
              <a:lnSpc>
                <a:spcPct val="101800"/>
              </a:lnSpc>
              <a:spcBef>
                <a:spcPts val="0"/>
              </a:spcBef>
              <a:spcAft>
                <a:spcPts val="0"/>
              </a:spcAft>
              <a:buClr>
                <a:srgbClr val="000000"/>
              </a:buClr>
              <a:buSzPts val="1000"/>
              <a:buFont typeface="Arial"/>
              <a:buNone/>
            </a:pPr>
            <a:r>
              <a:rPr b="0" i="0" lang="en-NA" sz="1000" u="none" cap="none" strike="noStrike">
                <a:solidFill>
                  <a:srgbClr val="000000"/>
                </a:solidFill>
                <a:latin typeface="Montserrat"/>
                <a:ea typeface="Montserrat"/>
                <a:cs typeface="Montserrat"/>
                <a:sym typeface="Montserrat"/>
              </a:rPr>
              <a:t>Equitable dispute settlement mechanisms</a:t>
            </a:r>
            <a:endParaRPr b="0" i="0" sz="1000" u="none" cap="none" strike="noStrike">
              <a:solidFill>
                <a:srgbClr val="000000"/>
              </a:solidFill>
              <a:latin typeface="Montserrat"/>
              <a:ea typeface="Montserrat"/>
              <a:cs typeface="Montserrat"/>
              <a:sym typeface="Montserrat"/>
            </a:endParaRPr>
          </a:p>
        </p:txBody>
      </p:sp>
      <p:sp>
        <p:nvSpPr>
          <p:cNvPr id="978" name="Google Shape;978;p96"/>
          <p:cNvSpPr txBox="1"/>
          <p:nvPr>
            <p:ph type="title"/>
          </p:nvPr>
        </p:nvSpPr>
        <p:spPr>
          <a:xfrm>
            <a:off x="487598" y="364124"/>
            <a:ext cx="10727100" cy="347100"/>
          </a:xfrm>
          <a:prstGeom prst="rect">
            <a:avLst/>
          </a:prstGeom>
          <a:noFill/>
          <a:ln>
            <a:noFill/>
          </a:ln>
        </p:spPr>
        <p:txBody>
          <a:bodyPr anchorCtr="0" anchor="t" bIns="0" lIns="0" spcFirstLastPara="1" rIns="0" wrap="square" tIns="8450">
            <a:spAutoFit/>
          </a:bodyPr>
          <a:lstStyle/>
          <a:p>
            <a:pPr indent="0" lvl="0" marL="12700" rtl="0" algn="l">
              <a:lnSpc>
                <a:spcPct val="100000"/>
              </a:lnSpc>
              <a:spcBef>
                <a:spcPts val="0"/>
              </a:spcBef>
              <a:spcAft>
                <a:spcPts val="0"/>
              </a:spcAft>
              <a:buSzPts val="800"/>
              <a:buNone/>
            </a:pPr>
            <a:r>
              <a:rPr lang="en-NA"/>
              <a:t>NAMIBIA’S INVESTMENT ENVIRONMENT</a:t>
            </a:r>
            <a:endParaRPr/>
          </a:p>
        </p:txBody>
      </p:sp>
      <p:grpSp>
        <p:nvGrpSpPr>
          <p:cNvPr id="979" name="Google Shape;979;p96"/>
          <p:cNvGrpSpPr/>
          <p:nvPr/>
        </p:nvGrpSpPr>
        <p:grpSpPr>
          <a:xfrm>
            <a:off x="10719631" y="6349544"/>
            <a:ext cx="376364" cy="309359"/>
            <a:chOff x="17677491" y="10470884"/>
            <a:chExt cx="620653" cy="510156"/>
          </a:xfrm>
        </p:grpSpPr>
        <p:pic>
          <p:nvPicPr>
            <p:cNvPr id="980" name="Google Shape;980;p96"/>
            <p:cNvPicPr preferRelativeResize="0"/>
            <p:nvPr/>
          </p:nvPicPr>
          <p:blipFill rotWithShape="1">
            <a:blip r:embed="rId3">
              <a:alphaModFix/>
            </a:blip>
            <a:srcRect b="0" l="0" r="0" t="0"/>
            <a:stretch/>
          </p:blipFill>
          <p:spPr>
            <a:xfrm>
              <a:off x="17963726" y="10607291"/>
              <a:ext cx="199236" cy="238434"/>
            </a:xfrm>
            <a:prstGeom prst="rect">
              <a:avLst/>
            </a:prstGeom>
            <a:noFill/>
            <a:ln>
              <a:noFill/>
            </a:ln>
          </p:spPr>
        </p:pic>
        <p:sp>
          <p:nvSpPr>
            <p:cNvPr id="981" name="Google Shape;981;p96"/>
            <p:cNvSpPr/>
            <p:nvPr/>
          </p:nvSpPr>
          <p:spPr>
            <a:xfrm>
              <a:off x="18031302" y="10607296"/>
              <a:ext cx="199390" cy="292734"/>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982" name="Google Shape;982;p96"/>
            <p:cNvSpPr/>
            <p:nvPr/>
          </p:nvSpPr>
          <p:spPr>
            <a:xfrm>
              <a:off x="18065100" y="10607291"/>
              <a:ext cx="233044" cy="346709"/>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983" name="Google Shape;983;p96"/>
            <p:cNvPicPr preferRelativeResize="0"/>
            <p:nvPr/>
          </p:nvPicPr>
          <p:blipFill rotWithShape="1">
            <a:blip r:embed="rId4">
              <a:alphaModFix/>
            </a:blip>
            <a:srcRect b="0" l="0" r="0" t="0"/>
            <a:stretch/>
          </p:blipFill>
          <p:spPr>
            <a:xfrm>
              <a:off x="17677496" y="10739914"/>
              <a:ext cx="387409" cy="241126"/>
            </a:xfrm>
            <a:prstGeom prst="rect">
              <a:avLst/>
            </a:prstGeom>
            <a:noFill/>
            <a:ln>
              <a:noFill/>
            </a:ln>
          </p:spPr>
        </p:pic>
        <p:pic>
          <p:nvPicPr>
            <p:cNvPr id="984" name="Google Shape;984;p96"/>
            <p:cNvPicPr preferRelativeResize="0"/>
            <p:nvPr/>
          </p:nvPicPr>
          <p:blipFill rotWithShape="1">
            <a:blip r:embed="rId5">
              <a:alphaModFix/>
            </a:blip>
            <a:srcRect b="0" l="0" r="0" t="0"/>
            <a:stretch/>
          </p:blipFill>
          <p:spPr>
            <a:xfrm>
              <a:off x="17677491" y="10470884"/>
              <a:ext cx="387437" cy="241123"/>
            </a:xfrm>
            <a:prstGeom prst="rect">
              <a:avLst/>
            </a:prstGeom>
            <a:noFill/>
            <a:ln>
              <a:noFill/>
            </a:ln>
          </p:spPr>
        </p:pic>
      </p:grpSp>
      <p:pic>
        <p:nvPicPr>
          <p:cNvPr id="985" name="Google Shape;985;p96"/>
          <p:cNvPicPr preferRelativeResize="0"/>
          <p:nvPr/>
        </p:nvPicPr>
        <p:blipFill rotWithShape="1">
          <a:blip r:embed="rId6">
            <a:alphaModFix/>
          </a:blip>
          <a:srcRect b="0" l="0" r="0" t="0"/>
          <a:stretch/>
        </p:blipFill>
        <p:spPr>
          <a:xfrm>
            <a:off x="11148603" y="6433003"/>
            <a:ext cx="719495" cy="26361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990" name="Shape 990"/>
        <p:cNvGrpSpPr/>
        <p:nvPr/>
      </p:nvGrpSpPr>
      <p:grpSpPr>
        <a:xfrm>
          <a:off x="0" y="0"/>
          <a:ext cx="0" cy="0"/>
          <a:chOff x="0" y="0"/>
          <a:chExt cx="0" cy="0"/>
        </a:xfrm>
      </p:grpSpPr>
      <p:sp>
        <p:nvSpPr>
          <p:cNvPr id="991" name="Google Shape;991;p97"/>
          <p:cNvSpPr txBox="1"/>
          <p:nvPr/>
        </p:nvSpPr>
        <p:spPr>
          <a:xfrm>
            <a:off x="6083292" y="5658623"/>
            <a:ext cx="3213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p97"/>
          <p:cNvSpPr txBox="1"/>
          <p:nvPr/>
        </p:nvSpPr>
        <p:spPr>
          <a:xfrm>
            <a:off x="337636" y="4732684"/>
            <a:ext cx="6372600" cy="2770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en-NA" sz="4000" u="none" cap="none" strike="noStrike">
                <a:solidFill>
                  <a:srgbClr val="000000"/>
                </a:solidFill>
                <a:latin typeface="Montserrat"/>
                <a:ea typeface="Montserrat"/>
                <a:cs typeface="Montserrat"/>
                <a:sym typeface="Montserrat"/>
              </a:rPr>
              <a:t>Thank You</a:t>
            </a:r>
            <a:endParaRPr b="1" i="0" sz="4000" u="none" cap="none" strike="noStrike">
              <a:solidFill>
                <a:srgbClr val="000000"/>
              </a:solidFill>
              <a:latin typeface="Montserrat"/>
              <a:ea typeface="Montserrat"/>
              <a:cs typeface="Montserrat"/>
              <a:sym typeface="Montserrat"/>
            </a:endParaRPr>
          </a:p>
          <a:p>
            <a:pPr indent="0" lvl="0" marL="0" rtl="0" algn="l">
              <a:spcBef>
                <a:spcPts val="0"/>
              </a:spcBef>
              <a:spcAft>
                <a:spcPts val="0"/>
              </a:spcAft>
              <a:buClr>
                <a:schemeClr val="dk1"/>
              </a:buClr>
              <a:buSzPts val="1600"/>
              <a:buFont typeface="Arial"/>
              <a:buNone/>
            </a:pPr>
            <a:r>
              <a:t/>
            </a:r>
            <a:endParaRPr>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000"/>
              <a:buFont typeface="Arial"/>
              <a:buNone/>
            </a:pPr>
            <a:r>
              <a:t/>
            </a:r>
            <a:endParaRPr b="1" sz="40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000"/>
              <a:buFont typeface="Arial"/>
              <a:buNone/>
            </a:pPr>
            <a:r>
              <a:t/>
            </a:r>
            <a:endParaRPr b="1" sz="40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4000"/>
              <a:buFont typeface="Arial"/>
              <a:buNone/>
            </a:pPr>
            <a:r>
              <a:t/>
            </a:r>
            <a:endParaRPr b="1" sz="4000">
              <a:latin typeface="Montserrat"/>
              <a:ea typeface="Montserrat"/>
              <a:cs typeface="Montserrat"/>
              <a:sym typeface="Montserrat"/>
            </a:endParaRPr>
          </a:p>
        </p:txBody>
      </p:sp>
      <p:sp>
        <p:nvSpPr>
          <p:cNvPr id="993" name="Google Shape;993;p97"/>
          <p:cNvSpPr txBox="1"/>
          <p:nvPr/>
        </p:nvSpPr>
        <p:spPr>
          <a:xfrm>
            <a:off x="337624" y="6040463"/>
            <a:ext cx="6372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t/>
            </a:r>
            <a:endParaRPr i="0" sz="36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48" name="Shape 548"/>
        <p:cNvGrpSpPr/>
        <p:nvPr/>
      </p:nvGrpSpPr>
      <p:grpSpPr>
        <a:xfrm>
          <a:off x="0" y="0"/>
          <a:ext cx="0" cy="0"/>
          <a:chOff x="0" y="0"/>
          <a:chExt cx="0" cy="0"/>
        </a:xfrm>
      </p:grpSpPr>
      <p:grpSp>
        <p:nvGrpSpPr>
          <p:cNvPr id="549" name="Google Shape;549;p79"/>
          <p:cNvGrpSpPr/>
          <p:nvPr/>
        </p:nvGrpSpPr>
        <p:grpSpPr>
          <a:xfrm>
            <a:off x="438" y="250"/>
            <a:ext cx="12191126" cy="6857509"/>
            <a:chOff x="0" y="0"/>
            <a:chExt cx="20104100" cy="11308556"/>
          </a:xfrm>
        </p:grpSpPr>
        <p:pic>
          <p:nvPicPr>
            <p:cNvPr id="550" name="Google Shape;550;p79"/>
            <p:cNvPicPr preferRelativeResize="0"/>
            <p:nvPr/>
          </p:nvPicPr>
          <p:blipFill rotWithShape="1">
            <a:blip r:embed="rId3">
              <a:alphaModFix/>
            </a:blip>
            <a:srcRect b="0" l="0" r="0" t="0"/>
            <a:stretch/>
          </p:blipFill>
          <p:spPr>
            <a:xfrm>
              <a:off x="0" y="0"/>
              <a:ext cx="20104094" cy="6512890"/>
            </a:xfrm>
            <a:prstGeom prst="rect">
              <a:avLst/>
            </a:prstGeom>
            <a:noFill/>
            <a:ln>
              <a:noFill/>
            </a:ln>
          </p:spPr>
        </p:pic>
        <p:pic>
          <p:nvPicPr>
            <p:cNvPr id="551" name="Google Shape;551;p79"/>
            <p:cNvPicPr preferRelativeResize="0"/>
            <p:nvPr/>
          </p:nvPicPr>
          <p:blipFill rotWithShape="1">
            <a:blip r:embed="rId4">
              <a:alphaModFix/>
            </a:blip>
            <a:srcRect b="0" l="0" r="0" t="0"/>
            <a:stretch/>
          </p:blipFill>
          <p:spPr>
            <a:xfrm>
              <a:off x="0" y="0"/>
              <a:ext cx="20104100" cy="11308556"/>
            </a:xfrm>
            <a:prstGeom prst="rect">
              <a:avLst/>
            </a:prstGeom>
            <a:noFill/>
            <a:ln>
              <a:noFill/>
            </a:ln>
          </p:spPr>
        </p:pic>
      </p:grpSp>
      <p:sp>
        <p:nvSpPr>
          <p:cNvPr id="552" name="Google Shape;552;p79"/>
          <p:cNvSpPr txBox="1"/>
          <p:nvPr>
            <p:ph type="title"/>
          </p:nvPr>
        </p:nvSpPr>
        <p:spPr>
          <a:xfrm>
            <a:off x="1563150" y="4970400"/>
            <a:ext cx="9065700" cy="609600"/>
          </a:xfrm>
          <a:prstGeom prst="rect">
            <a:avLst/>
          </a:prstGeom>
          <a:noFill/>
          <a:ln>
            <a:noFill/>
          </a:ln>
        </p:spPr>
        <p:txBody>
          <a:bodyPr anchorCtr="0" anchor="ctr" bIns="0" lIns="0" spcFirstLastPara="1" rIns="0" wrap="square" tIns="9225">
            <a:noAutofit/>
          </a:bodyPr>
          <a:lstStyle/>
          <a:p>
            <a:pPr indent="0" lvl="0" marL="0" rtl="0" algn="ctr">
              <a:lnSpc>
                <a:spcPct val="100000"/>
              </a:lnSpc>
              <a:spcBef>
                <a:spcPts val="0"/>
              </a:spcBef>
              <a:spcAft>
                <a:spcPts val="0"/>
              </a:spcAft>
              <a:buClr>
                <a:schemeClr val="dk1"/>
              </a:buClr>
              <a:buSzPts val="3900"/>
              <a:buFont typeface="Arial"/>
              <a:buNone/>
            </a:pPr>
            <a:r>
              <a:rPr b="1" lang="en-NA" sz="4500"/>
              <a:t>ECONOMIC DRIVERS</a:t>
            </a:r>
            <a:endParaRPr b="1" sz="45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80"/>
          <p:cNvSpPr txBox="1"/>
          <p:nvPr>
            <p:ph type="title"/>
          </p:nvPr>
        </p:nvSpPr>
        <p:spPr>
          <a:xfrm>
            <a:off x="487681" y="338899"/>
            <a:ext cx="11511300" cy="338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800"/>
              <a:buNone/>
            </a:pPr>
            <a:r>
              <a:rPr lang="en-NA"/>
              <a:t>PRIORITY SECTORS</a:t>
            </a:r>
            <a:endParaRPr/>
          </a:p>
        </p:txBody>
      </p:sp>
      <p:grpSp>
        <p:nvGrpSpPr>
          <p:cNvPr id="558" name="Google Shape;558;p80"/>
          <p:cNvGrpSpPr/>
          <p:nvPr/>
        </p:nvGrpSpPr>
        <p:grpSpPr>
          <a:xfrm>
            <a:off x="10719629" y="6349544"/>
            <a:ext cx="1147668" cy="347063"/>
            <a:chOff x="17677491" y="10470884"/>
            <a:chExt cx="1892593" cy="572333"/>
          </a:xfrm>
        </p:grpSpPr>
        <p:pic>
          <p:nvPicPr>
            <p:cNvPr id="559" name="Google Shape;559;p80"/>
            <p:cNvPicPr preferRelativeResize="0"/>
            <p:nvPr/>
          </p:nvPicPr>
          <p:blipFill rotWithShape="1">
            <a:blip r:embed="rId3">
              <a:alphaModFix/>
            </a:blip>
            <a:srcRect b="0" l="0" r="0" t="0"/>
            <a:stretch/>
          </p:blipFill>
          <p:spPr>
            <a:xfrm>
              <a:off x="17963726" y="10607291"/>
              <a:ext cx="199236" cy="238434"/>
            </a:xfrm>
            <a:prstGeom prst="rect">
              <a:avLst/>
            </a:prstGeom>
            <a:noFill/>
            <a:ln>
              <a:noFill/>
            </a:ln>
          </p:spPr>
        </p:pic>
        <p:sp>
          <p:nvSpPr>
            <p:cNvPr id="560" name="Google Shape;560;p80"/>
            <p:cNvSpPr/>
            <p:nvPr/>
          </p:nvSpPr>
          <p:spPr>
            <a:xfrm>
              <a:off x="18031302" y="10607296"/>
              <a:ext cx="199390" cy="292734"/>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1" name="Google Shape;561;p80"/>
            <p:cNvSpPr/>
            <p:nvPr/>
          </p:nvSpPr>
          <p:spPr>
            <a:xfrm>
              <a:off x="18065100" y="10607291"/>
              <a:ext cx="233044" cy="346709"/>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562" name="Google Shape;562;p80"/>
            <p:cNvPicPr preferRelativeResize="0"/>
            <p:nvPr/>
          </p:nvPicPr>
          <p:blipFill rotWithShape="1">
            <a:blip r:embed="rId4">
              <a:alphaModFix/>
            </a:blip>
            <a:srcRect b="0" l="0" r="0" t="0"/>
            <a:stretch/>
          </p:blipFill>
          <p:spPr>
            <a:xfrm>
              <a:off x="17677496" y="10739914"/>
              <a:ext cx="387409" cy="241126"/>
            </a:xfrm>
            <a:prstGeom prst="rect">
              <a:avLst/>
            </a:prstGeom>
            <a:noFill/>
            <a:ln>
              <a:noFill/>
            </a:ln>
          </p:spPr>
        </p:pic>
        <p:pic>
          <p:nvPicPr>
            <p:cNvPr id="563" name="Google Shape;563;p80"/>
            <p:cNvPicPr preferRelativeResize="0"/>
            <p:nvPr/>
          </p:nvPicPr>
          <p:blipFill rotWithShape="1">
            <a:blip r:embed="rId5">
              <a:alphaModFix/>
            </a:blip>
            <a:srcRect b="0" l="0" r="0" t="0"/>
            <a:stretch/>
          </p:blipFill>
          <p:spPr>
            <a:xfrm>
              <a:off x="17677491" y="10470884"/>
              <a:ext cx="387437" cy="241123"/>
            </a:xfrm>
            <a:prstGeom prst="rect">
              <a:avLst/>
            </a:prstGeom>
            <a:noFill/>
            <a:ln>
              <a:noFill/>
            </a:ln>
          </p:spPr>
        </p:pic>
        <p:pic>
          <p:nvPicPr>
            <p:cNvPr id="564" name="Google Shape;564;p80"/>
            <p:cNvPicPr preferRelativeResize="0"/>
            <p:nvPr/>
          </p:nvPicPr>
          <p:blipFill rotWithShape="1">
            <a:blip r:embed="rId6">
              <a:alphaModFix/>
            </a:blip>
            <a:srcRect b="0" l="0" r="0" t="0"/>
            <a:stretch/>
          </p:blipFill>
          <p:spPr>
            <a:xfrm>
              <a:off x="18383582" y="10608499"/>
              <a:ext cx="1186502" cy="434718"/>
            </a:xfrm>
            <a:prstGeom prst="rect">
              <a:avLst/>
            </a:prstGeom>
            <a:noFill/>
            <a:ln>
              <a:noFill/>
            </a:ln>
          </p:spPr>
        </p:pic>
      </p:grpSp>
      <p:grpSp>
        <p:nvGrpSpPr>
          <p:cNvPr id="565" name="Google Shape;565;p80"/>
          <p:cNvGrpSpPr/>
          <p:nvPr/>
        </p:nvGrpSpPr>
        <p:grpSpPr>
          <a:xfrm>
            <a:off x="10719627" y="6349544"/>
            <a:ext cx="376364" cy="309359"/>
            <a:chOff x="17677491" y="10470884"/>
            <a:chExt cx="620653" cy="510156"/>
          </a:xfrm>
        </p:grpSpPr>
        <p:pic>
          <p:nvPicPr>
            <p:cNvPr id="566" name="Google Shape;566;p80"/>
            <p:cNvPicPr preferRelativeResize="0"/>
            <p:nvPr/>
          </p:nvPicPr>
          <p:blipFill rotWithShape="1">
            <a:blip r:embed="rId3">
              <a:alphaModFix/>
            </a:blip>
            <a:srcRect b="0" l="0" r="0" t="0"/>
            <a:stretch/>
          </p:blipFill>
          <p:spPr>
            <a:xfrm>
              <a:off x="17963726" y="10607291"/>
              <a:ext cx="199236" cy="238434"/>
            </a:xfrm>
            <a:prstGeom prst="rect">
              <a:avLst/>
            </a:prstGeom>
            <a:noFill/>
            <a:ln>
              <a:noFill/>
            </a:ln>
          </p:spPr>
        </p:pic>
        <p:sp>
          <p:nvSpPr>
            <p:cNvPr id="567" name="Google Shape;567;p80"/>
            <p:cNvSpPr/>
            <p:nvPr/>
          </p:nvSpPr>
          <p:spPr>
            <a:xfrm>
              <a:off x="18031302" y="10607296"/>
              <a:ext cx="199390" cy="292734"/>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568" name="Google Shape;568;p80"/>
            <p:cNvSpPr/>
            <p:nvPr/>
          </p:nvSpPr>
          <p:spPr>
            <a:xfrm>
              <a:off x="18065100" y="10607291"/>
              <a:ext cx="233044" cy="346709"/>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pic>
          <p:nvPicPr>
            <p:cNvPr id="569" name="Google Shape;569;p80"/>
            <p:cNvPicPr preferRelativeResize="0"/>
            <p:nvPr/>
          </p:nvPicPr>
          <p:blipFill rotWithShape="1">
            <a:blip r:embed="rId4">
              <a:alphaModFix/>
            </a:blip>
            <a:srcRect b="0" l="0" r="0" t="0"/>
            <a:stretch/>
          </p:blipFill>
          <p:spPr>
            <a:xfrm>
              <a:off x="17677496" y="10739914"/>
              <a:ext cx="387409" cy="241126"/>
            </a:xfrm>
            <a:prstGeom prst="rect">
              <a:avLst/>
            </a:prstGeom>
            <a:noFill/>
            <a:ln>
              <a:noFill/>
            </a:ln>
          </p:spPr>
        </p:pic>
        <p:pic>
          <p:nvPicPr>
            <p:cNvPr id="570" name="Google Shape;570;p80"/>
            <p:cNvPicPr preferRelativeResize="0"/>
            <p:nvPr/>
          </p:nvPicPr>
          <p:blipFill rotWithShape="1">
            <a:blip r:embed="rId5">
              <a:alphaModFix/>
            </a:blip>
            <a:srcRect b="0" l="0" r="0" t="0"/>
            <a:stretch/>
          </p:blipFill>
          <p:spPr>
            <a:xfrm>
              <a:off x="17677491" y="10470884"/>
              <a:ext cx="387437" cy="241123"/>
            </a:xfrm>
            <a:prstGeom prst="rect">
              <a:avLst/>
            </a:prstGeom>
            <a:noFill/>
            <a:ln>
              <a:noFill/>
            </a:ln>
          </p:spPr>
        </p:pic>
      </p:grpSp>
      <p:pic>
        <p:nvPicPr>
          <p:cNvPr id="571" name="Google Shape;571;p80"/>
          <p:cNvPicPr preferRelativeResize="0"/>
          <p:nvPr/>
        </p:nvPicPr>
        <p:blipFill rotWithShape="1">
          <a:blip r:embed="rId6">
            <a:alphaModFix/>
          </a:blip>
          <a:srcRect b="0" l="0" r="0" t="0"/>
          <a:stretch/>
        </p:blipFill>
        <p:spPr>
          <a:xfrm>
            <a:off x="11148603" y="6433003"/>
            <a:ext cx="719344" cy="263557"/>
          </a:xfrm>
          <a:prstGeom prst="rect">
            <a:avLst/>
          </a:prstGeom>
          <a:noFill/>
          <a:ln>
            <a:noFill/>
          </a:ln>
        </p:spPr>
      </p:pic>
      <p:grpSp>
        <p:nvGrpSpPr>
          <p:cNvPr id="572" name="Google Shape;572;p80"/>
          <p:cNvGrpSpPr/>
          <p:nvPr/>
        </p:nvGrpSpPr>
        <p:grpSpPr>
          <a:xfrm>
            <a:off x="177787" y="1351951"/>
            <a:ext cx="2367373" cy="2211811"/>
            <a:chOff x="293184" y="2229471"/>
            <a:chExt cx="3903979" cy="3647446"/>
          </a:xfrm>
        </p:grpSpPr>
        <p:pic>
          <p:nvPicPr>
            <p:cNvPr id="573" name="Google Shape;573;p80"/>
            <p:cNvPicPr preferRelativeResize="0"/>
            <p:nvPr/>
          </p:nvPicPr>
          <p:blipFill rotWithShape="1">
            <a:blip r:embed="rId7">
              <a:alphaModFix/>
            </a:blip>
            <a:srcRect b="0" l="0" r="0" t="0"/>
            <a:stretch/>
          </p:blipFill>
          <p:spPr>
            <a:xfrm>
              <a:off x="293184" y="2229471"/>
              <a:ext cx="3903546" cy="3634390"/>
            </a:xfrm>
            <a:prstGeom prst="rect">
              <a:avLst/>
            </a:prstGeom>
            <a:noFill/>
            <a:ln>
              <a:noFill/>
            </a:ln>
          </p:spPr>
        </p:pic>
        <p:sp>
          <p:nvSpPr>
            <p:cNvPr id="574" name="Google Shape;574;p80"/>
            <p:cNvSpPr/>
            <p:nvPr/>
          </p:nvSpPr>
          <p:spPr>
            <a:xfrm>
              <a:off x="293184" y="4969503"/>
              <a:ext cx="3903979" cy="907414"/>
            </a:xfrm>
            <a:custGeom>
              <a:rect b="b" l="l" r="r" t="t"/>
              <a:pathLst>
                <a:path extrusionOk="0" h="907414" w="3903979">
                  <a:moveTo>
                    <a:pt x="3903546" y="0"/>
                  </a:moveTo>
                  <a:lnTo>
                    <a:pt x="0" y="0"/>
                  </a:lnTo>
                  <a:lnTo>
                    <a:pt x="0" y="907050"/>
                  </a:lnTo>
                  <a:lnTo>
                    <a:pt x="3903546" y="907050"/>
                  </a:lnTo>
                  <a:lnTo>
                    <a:pt x="3903546" y="0"/>
                  </a:lnTo>
                  <a:close/>
                </a:path>
              </a:pathLst>
            </a:custGeom>
            <a:solidFill>
              <a:srgbClr val="0094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575" name="Google Shape;575;p80"/>
          <p:cNvSpPr txBox="1"/>
          <p:nvPr/>
        </p:nvSpPr>
        <p:spPr>
          <a:xfrm>
            <a:off x="192525" y="3035550"/>
            <a:ext cx="2367000" cy="562500"/>
          </a:xfrm>
          <a:prstGeom prst="rect">
            <a:avLst/>
          </a:prstGeom>
          <a:noFill/>
          <a:ln>
            <a:noFill/>
          </a:ln>
          <a:effectLst>
            <a:reflection blurRad="0" dir="5400000" dist="38100" endA="0" fadeDir="5400012" kx="0" rotWithShape="0" algn="bl" stPos="0" sy="-100000" ky="0"/>
          </a:effectLst>
        </p:spPr>
        <p:txBody>
          <a:bodyPr anchorCtr="0" anchor="t" bIns="0" lIns="0" spcFirstLastPara="1" rIns="0" wrap="square" tIns="8425">
            <a:spAutoFit/>
          </a:bodyPr>
          <a:lstStyle/>
          <a:p>
            <a:pPr indent="0" lvl="0" marL="0" marR="0" rtl="0" algn="ctr">
              <a:lnSpc>
                <a:spcPct val="100000"/>
              </a:lnSpc>
              <a:spcBef>
                <a:spcPts val="0"/>
              </a:spcBef>
              <a:spcAft>
                <a:spcPts val="0"/>
              </a:spcAft>
              <a:buClr>
                <a:srgbClr val="000000"/>
              </a:buClr>
              <a:buSzPts val="1200"/>
              <a:buFont typeface="Arial"/>
              <a:buNone/>
            </a:pPr>
            <a:r>
              <a:rPr b="1" i="0" lang="en-NA" sz="1200" u="none" cap="none" strike="noStrike">
                <a:solidFill>
                  <a:srgbClr val="FFFFFF"/>
                </a:solidFill>
                <a:latin typeface="Montserrat SemiBold"/>
                <a:ea typeface="Montserrat SemiBold"/>
                <a:cs typeface="Montserrat SemiBold"/>
                <a:sym typeface="Montserrat SemiBold"/>
              </a:rPr>
              <a:t>  Energy                   (Renewable,  GH2, O&amp;G etc.) 		                       </a:t>
            </a:r>
            <a:endParaRPr b="0" i="0" sz="1200" u="none" cap="none" strike="noStrike">
              <a:solidFill>
                <a:srgbClr val="000000"/>
              </a:solidFill>
              <a:latin typeface="Montserrat SemiBold"/>
              <a:ea typeface="Montserrat SemiBold"/>
              <a:cs typeface="Montserrat SemiBold"/>
              <a:sym typeface="Montserrat SemiBold"/>
            </a:endParaRPr>
          </a:p>
        </p:txBody>
      </p:sp>
      <p:grpSp>
        <p:nvGrpSpPr>
          <p:cNvPr id="576" name="Google Shape;576;p80"/>
          <p:cNvGrpSpPr/>
          <p:nvPr/>
        </p:nvGrpSpPr>
        <p:grpSpPr>
          <a:xfrm>
            <a:off x="2544897" y="1351951"/>
            <a:ext cx="2367373" cy="2211811"/>
            <a:chOff x="4196731" y="2229471"/>
            <a:chExt cx="3903979" cy="3647446"/>
          </a:xfrm>
        </p:grpSpPr>
        <p:pic>
          <p:nvPicPr>
            <p:cNvPr id="577" name="Google Shape;577;p80"/>
            <p:cNvPicPr preferRelativeResize="0"/>
            <p:nvPr/>
          </p:nvPicPr>
          <p:blipFill rotWithShape="1">
            <a:blip r:embed="rId8">
              <a:alphaModFix/>
            </a:blip>
            <a:srcRect b="0" l="0" r="0" t="0"/>
            <a:stretch/>
          </p:blipFill>
          <p:spPr>
            <a:xfrm>
              <a:off x="4196731" y="2229471"/>
              <a:ext cx="3903557" cy="2903869"/>
            </a:xfrm>
            <a:prstGeom prst="rect">
              <a:avLst/>
            </a:prstGeom>
            <a:noFill/>
            <a:ln>
              <a:noFill/>
            </a:ln>
          </p:spPr>
        </p:pic>
        <p:sp>
          <p:nvSpPr>
            <p:cNvPr id="578" name="Google Shape;578;p80"/>
            <p:cNvSpPr/>
            <p:nvPr/>
          </p:nvSpPr>
          <p:spPr>
            <a:xfrm>
              <a:off x="4196731" y="4969503"/>
              <a:ext cx="3903979" cy="907414"/>
            </a:xfrm>
            <a:custGeom>
              <a:rect b="b" l="l" r="r" t="t"/>
              <a:pathLst>
                <a:path extrusionOk="0" h="907414" w="3903979">
                  <a:moveTo>
                    <a:pt x="3903546" y="0"/>
                  </a:moveTo>
                  <a:lnTo>
                    <a:pt x="0" y="0"/>
                  </a:lnTo>
                  <a:lnTo>
                    <a:pt x="0" y="907050"/>
                  </a:lnTo>
                  <a:lnTo>
                    <a:pt x="3903546" y="907050"/>
                  </a:lnTo>
                  <a:lnTo>
                    <a:pt x="3903546" y="0"/>
                  </a:lnTo>
                  <a:close/>
                </a:path>
              </a:pathLst>
            </a:custGeom>
            <a:solidFill>
              <a:srgbClr val="0094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579" name="Google Shape;579;p80"/>
          <p:cNvSpPr txBox="1"/>
          <p:nvPr/>
        </p:nvSpPr>
        <p:spPr>
          <a:xfrm>
            <a:off x="3149208" y="3198967"/>
            <a:ext cx="1159200" cy="193200"/>
          </a:xfrm>
          <a:prstGeom prst="rect">
            <a:avLst/>
          </a:prstGeom>
          <a:noFill/>
          <a:ln>
            <a:noFill/>
          </a:ln>
        </p:spPr>
        <p:txBody>
          <a:bodyPr anchorCtr="0" anchor="t" bIns="0" lIns="0" spcFirstLastPara="1" rIns="0" wrap="square" tIns="8425">
            <a:spAutoFit/>
          </a:bodyPr>
          <a:lstStyle/>
          <a:p>
            <a:pPr indent="0" lvl="0" marL="12700" marR="0" rtl="0" algn="l">
              <a:lnSpc>
                <a:spcPct val="100000"/>
              </a:lnSpc>
              <a:spcBef>
                <a:spcPts val="0"/>
              </a:spcBef>
              <a:spcAft>
                <a:spcPts val="0"/>
              </a:spcAft>
              <a:buClr>
                <a:srgbClr val="000000"/>
              </a:buClr>
              <a:buSzPts val="1200"/>
              <a:buFont typeface="Arial"/>
              <a:buNone/>
            </a:pPr>
            <a:r>
              <a:rPr b="1" i="0" lang="en-NA" sz="1200" u="none" cap="none" strike="noStrike">
                <a:solidFill>
                  <a:srgbClr val="FFFFFF"/>
                </a:solidFill>
                <a:latin typeface="Montserrat SemiBold"/>
                <a:ea typeface="Montserrat SemiBold"/>
                <a:cs typeface="Montserrat SemiBold"/>
                <a:sym typeface="Montserrat SemiBold"/>
              </a:rPr>
              <a:t>Food Industry</a:t>
            </a:r>
            <a:endParaRPr b="0" i="0" sz="1200" u="none" cap="none" strike="noStrike">
              <a:solidFill>
                <a:srgbClr val="000000"/>
              </a:solidFill>
              <a:latin typeface="Montserrat SemiBold"/>
              <a:ea typeface="Montserrat SemiBold"/>
              <a:cs typeface="Montserrat SemiBold"/>
              <a:sym typeface="Montserrat SemiBold"/>
            </a:endParaRPr>
          </a:p>
        </p:txBody>
      </p:sp>
      <p:grpSp>
        <p:nvGrpSpPr>
          <p:cNvPr id="580" name="Google Shape;580;p80"/>
          <p:cNvGrpSpPr/>
          <p:nvPr/>
        </p:nvGrpSpPr>
        <p:grpSpPr>
          <a:xfrm>
            <a:off x="4912006" y="1351951"/>
            <a:ext cx="2367373" cy="2211811"/>
            <a:chOff x="8100276" y="2229471"/>
            <a:chExt cx="3903979" cy="3647446"/>
          </a:xfrm>
        </p:grpSpPr>
        <p:pic>
          <p:nvPicPr>
            <p:cNvPr id="581" name="Google Shape;581;p80"/>
            <p:cNvPicPr preferRelativeResize="0"/>
            <p:nvPr/>
          </p:nvPicPr>
          <p:blipFill rotWithShape="1">
            <a:blip r:embed="rId9">
              <a:alphaModFix/>
            </a:blip>
            <a:srcRect b="0" l="0" r="0" t="0"/>
            <a:stretch/>
          </p:blipFill>
          <p:spPr>
            <a:xfrm>
              <a:off x="8100276" y="2229471"/>
              <a:ext cx="3903546" cy="3359960"/>
            </a:xfrm>
            <a:prstGeom prst="rect">
              <a:avLst/>
            </a:prstGeom>
            <a:noFill/>
            <a:ln>
              <a:noFill/>
            </a:ln>
          </p:spPr>
        </p:pic>
        <p:sp>
          <p:nvSpPr>
            <p:cNvPr id="582" name="Google Shape;582;p80"/>
            <p:cNvSpPr/>
            <p:nvPr/>
          </p:nvSpPr>
          <p:spPr>
            <a:xfrm>
              <a:off x="8100276" y="4969503"/>
              <a:ext cx="3903979" cy="907414"/>
            </a:xfrm>
            <a:custGeom>
              <a:rect b="b" l="l" r="r" t="t"/>
              <a:pathLst>
                <a:path extrusionOk="0" h="907414" w="3903979">
                  <a:moveTo>
                    <a:pt x="3903546" y="0"/>
                  </a:moveTo>
                  <a:lnTo>
                    <a:pt x="0" y="0"/>
                  </a:lnTo>
                  <a:lnTo>
                    <a:pt x="0" y="907050"/>
                  </a:lnTo>
                  <a:lnTo>
                    <a:pt x="3903546" y="907050"/>
                  </a:lnTo>
                  <a:lnTo>
                    <a:pt x="3903546" y="0"/>
                  </a:lnTo>
                  <a:close/>
                </a:path>
              </a:pathLst>
            </a:custGeom>
            <a:solidFill>
              <a:srgbClr val="0094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583" name="Google Shape;583;p80"/>
          <p:cNvSpPr txBox="1"/>
          <p:nvPr/>
        </p:nvSpPr>
        <p:spPr>
          <a:xfrm>
            <a:off x="5473761" y="3087367"/>
            <a:ext cx="1243500" cy="377700"/>
          </a:xfrm>
          <a:prstGeom prst="rect">
            <a:avLst/>
          </a:prstGeom>
          <a:noFill/>
          <a:ln>
            <a:noFill/>
          </a:ln>
        </p:spPr>
        <p:txBody>
          <a:bodyPr anchorCtr="0" anchor="t" bIns="0" lIns="0" spcFirstLastPara="1" rIns="0" wrap="square" tIns="7300">
            <a:spAutoFit/>
          </a:bodyPr>
          <a:lstStyle/>
          <a:p>
            <a:pPr indent="101600" lvl="0" marL="12700" marR="0" rtl="0" algn="l">
              <a:lnSpc>
                <a:spcPct val="100499"/>
              </a:lnSpc>
              <a:spcBef>
                <a:spcPts val="0"/>
              </a:spcBef>
              <a:spcAft>
                <a:spcPts val="0"/>
              </a:spcAft>
              <a:buClr>
                <a:srgbClr val="000000"/>
              </a:buClr>
              <a:buSzPts val="1200"/>
              <a:buFont typeface="Arial"/>
              <a:buNone/>
            </a:pPr>
            <a:r>
              <a:rPr b="1" i="0" lang="en-NA" sz="1200" u="none" cap="none" strike="noStrike">
                <a:solidFill>
                  <a:srgbClr val="FFFFFF"/>
                </a:solidFill>
                <a:latin typeface="Montserrat SemiBold"/>
                <a:ea typeface="Montserrat SemiBold"/>
                <a:cs typeface="Montserrat SemiBold"/>
                <a:sym typeface="Montserrat SemiBold"/>
              </a:rPr>
              <a:t>Chemicals &amp; Basic Materials</a:t>
            </a:r>
            <a:endParaRPr b="0" i="0" sz="1200" u="none" cap="none" strike="noStrike">
              <a:solidFill>
                <a:srgbClr val="000000"/>
              </a:solidFill>
              <a:latin typeface="Montserrat SemiBold"/>
              <a:ea typeface="Montserrat SemiBold"/>
              <a:cs typeface="Montserrat SemiBold"/>
              <a:sym typeface="Montserrat SemiBold"/>
            </a:endParaRPr>
          </a:p>
        </p:txBody>
      </p:sp>
      <p:grpSp>
        <p:nvGrpSpPr>
          <p:cNvPr id="584" name="Google Shape;584;p80"/>
          <p:cNvGrpSpPr/>
          <p:nvPr/>
        </p:nvGrpSpPr>
        <p:grpSpPr>
          <a:xfrm>
            <a:off x="7279117" y="1351951"/>
            <a:ext cx="2367373" cy="2211811"/>
            <a:chOff x="12003823" y="2229471"/>
            <a:chExt cx="3903980" cy="3647446"/>
          </a:xfrm>
        </p:grpSpPr>
        <p:pic>
          <p:nvPicPr>
            <p:cNvPr id="585" name="Google Shape;585;p80"/>
            <p:cNvPicPr preferRelativeResize="0"/>
            <p:nvPr/>
          </p:nvPicPr>
          <p:blipFill rotWithShape="1">
            <a:blip r:embed="rId10">
              <a:alphaModFix/>
            </a:blip>
            <a:srcRect b="0" l="0" r="0" t="0"/>
            <a:stretch/>
          </p:blipFill>
          <p:spPr>
            <a:xfrm>
              <a:off x="12003823" y="2229471"/>
              <a:ext cx="3903546" cy="3647082"/>
            </a:xfrm>
            <a:prstGeom prst="rect">
              <a:avLst/>
            </a:prstGeom>
            <a:noFill/>
            <a:ln>
              <a:noFill/>
            </a:ln>
          </p:spPr>
        </p:pic>
        <p:sp>
          <p:nvSpPr>
            <p:cNvPr id="586" name="Google Shape;586;p80"/>
            <p:cNvSpPr/>
            <p:nvPr/>
          </p:nvSpPr>
          <p:spPr>
            <a:xfrm>
              <a:off x="12003823" y="4969503"/>
              <a:ext cx="3903980" cy="907414"/>
            </a:xfrm>
            <a:custGeom>
              <a:rect b="b" l="l" r="r" t="t"/>
              <a:pathLst>
                <a:path extrusionOk="0" h="907414" w="3903980">
                  <a:moveTo>
                    <a:pt x="3903546" y="0"/>
                  </a:moveTo>
                  <a:lnTo>
                    <a:pt x="0" y="0"/>
                  </a:lnTo>
                  <a:lnTo>
                    <a:pt x="0" y="907050"/>
                  </a:lnTo>
                  <a:lnTo>
                    <a:pt x="3903546" y="907050"/>
                  </a:lnTo>
                  <a:lnTo>
                    <a:pt x="3903546" y="0"/>
                  </a:lnTo>
                  <a:close/>
                </a:path>
              </a:pathLst>
            </a:custGeom>
            <a:solidFill>
              <a:srgbClr val="0094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587" name="Google Shape;587;p80"/>
          <p:cNvSpPr txBox="1"/>
          <p:nvPr/>
        </p:nvSpPr>
        <p:spPr>
          <a:xfrm>
            <a:off x="7496739" y="3197991"/>
            <a:ext cx="1933200" cy="193200"/>
          </a:xfrm>
          <a:prstGeom prst="rect">
            <a:avLst/>
          </a:prstGeom>
          <a:noFill/>
          <a:ln>
            <a:noFill/>
          </a:ln>
        </p:spPr>
        <p:txBody>
          <a:bodyPr anchorCtr="0" anchor="t" bIns="0" lIns="0" spcFirstLastPara="1" rIns="0" wrap="square" tIns="8425">
            <a:spAutoFit/>
          </a:bodyPr>
          <a:lstStyle/>
          <a:p>
            <a:pPr indent="0" lvl="0" marL="12700" marR="0" rtl="0" algn="l">
              <a:lnSpc>
                <a:spcPct val="100000"/>
              </a:lnSpc>
              <a:spcBef>
                <a:spcPts val="0"/>
              </a:spcBef>
              <a:spcAft>
                <a:spcPts val="0"/>
              </a:spcAft>
              <a:buClr>
                <a:srgbClr val="000000"/>
              </a:buClr>
              <a:buSzPts val="1200"/>
              <a:buFont typeface="Arial"/>
              <a:buNone/>
            </a:pPr>
            <a:r>
              <a:rPr b="1" i="0" lang="en-NA" sz="1200" u="none" cap="none" strike="noStrike">
                <a:solidFill>
                  <a:srgbClr val="FFFFFF"/>
                </a:solidFill>
                <a:latin typeface="Montserrat SemiBold"/>
                <a:ea typeface="Montserrat SemiBold"/>
                <a:cs typeface="Montserrat SemiBold"/>
                <a:sym typeface="Montserrat SemiBold"/>
              </a:rPr>
              <a:t>Transport and Logistics</a:t>
            </a:r>
            <a:endParaRPr b="0" i="0" sz="1200" u="none" cap="none" strike="noStrike">
              <a:solidFill>
                <a:srgbClr val="000000"/>
              </a:solidFill>
              <a:latin typeface="Montserrat SemiBold"/>
              <a:ea typeface="Montserrat SemiBold"/>
              <a:cs typeface="Montserrat SemiBold"/>
              <a:sym typeface="Montserrat SemiBold"/>
            </a:endParaRPr>
          </a:p>
        </p:txBody>
      </p:sp>
      <p:grpSp>
        <p:nvGrpSpPr>
          <p:cNvPr id="588" name="Google Shape;588;p80"/>
          <p:cNvGrpSpPr/>
          <p:nvPr/>
        </p:nvGrpSpPr>
        <p:grpSpPr>
          <a:xfrm>
            <a:off x="9646224" y="1351951"/>
            <a:ext cx="2367373" cy="2211811"/>
            <a:chOff x="15907368" y="2229471"/>
            <a:chExt cx="3903980" cy="3647446"/>
          </a:xfrm>
        </p:grpSpPr>
        <p:pic>
          <p:nvPicPr>
            <p:cNvPr id="589" name="Google Shape;589;p80"/>
            <p:cNvPicPr preferRelativeResize="0"/>
            <p:nvPr/>
          </p:nvPicPr>
          <p:blipFill rotWithShape="1">
            <a:blip r:embed="rId11">
              <a:alphaModFix/>
            </a:blip>
            <a:srcRect b="0" l="0" r="0" t="0"/>
            <a:stretch/>
          </p:blipFill>
          <p:spPr>
            <a:xfrm>
              <a:off x="15907368" y="2229471"/>
              <a:ext cx="3903546" cy="3110680"/>
            </a:xfrm>
            <a:prstGeom prst="rect">
              <a:avLst/>
            </a:prstGeom>
            <a:noFill/>
            <a:ln>
              <a:noFill/>
            </a:ln>
          </p:spPr>
        </p:pic>
        <p:sp>
          <p:nvSpPr>
            <p:cNvPr id="590" name="Google Shape;590;p80"/>
            <p:cNvSpPr/>
            <p:nvPr/>
          </p:nvSpPr>
          <p:spPr>
            <a:xfrm>
              <a:off x="15907368" y="4969503"/>
              <a:ext cx="3903980" cy="907414"/>
            </a:xfrm>
            <a:custGeom>
              <a:rect b="b" l="l" r="r" t="t"/>
              <a:pathLst>
                <a:path extrusionOk="0" h="907414" w="3903980">
                  <a:moveTo>
                    <a:pt x="3903546" y="0"/>
                  </a:moveTo>
                  <a:lnTo>
                    <a:pt x="0" y="0"/>
                  </a:lnTo>
                  <a:lnTo>
                    <a:pt x="0" y="907050"/>
                  </a:lnTo>
                  <a:lnTo>
                    <a:pt x="3903546" y="907050"/>
                  </a:lnTo>
                  <a:lnTo>
                    <a:pt x="3903546" y="0"/>
                  </a:lnTo>
                  <a:close/>
                </a:path>
              </a:pathLst>
            </a:custGeom>
            <a:solidFill>
              <a:srgbClr val="0094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591" name="Google Shape;591;p80"/>
          <p:cNvSpPr txBox="1"/>
          <p:nvPr/>
        </p:nvSpPr>
        <p:spPr>
          <a:xfrm>
            <a:off x="9648605" y="3087274"/>
            <a:ext cx="2364000" cy="378000"/>
          </a:xfrm>
          <a:prstGeom prst="rect">
            <a:avLst/>
          </a:prstGeom>
          <a:noFill/>
          <a:ln>
            <a:noFill/>
          </a:ln>
        </p:spPr>
        <p:txBody>
          <a:bodyPr anchorCtr="0" anchor="t" bIns="0" lIns="0" spcFirstLastPara="1" rIns="0" wrap="square" tIns="8425">
            <a:spAutoFit/>
          </a:bodyPr>
          <a:lstStyle/>
          <a:p>
            <a:pPr indent="0" lvl="0" marL="0" marR="0" rtl="0" algn="ctr">
              <a:lnSpc>
                <a:spcPct val="100000"/>
              </a:lnSpc>
              <a:spcBef>
                <a:spcPts val="0"/>
              </a:spcBef>
              <a:spcAft>
                <a:spcPts val="0"/>
              </a:spcAft>
              <a:buClr>
                <a:srgbClr val="000000"/>
              </a:buClr>
              <a:buSzPts val="1200"/>
              <a:buFont typeface="Arial"/>
              <a:buNone/>
            </a:pPr>
            <a:r>
              <a:rPr b="1" i="0" lang="en-NA" sz="1200" u="none" cap="none" strike="noStrike">
                <a:solidFill>
                  <a:srgbClr val="FFFFFF"/>
                </a:solidFill>
                <a:latin typeface="Montserrat SemiBold"/>
                <a:ea typeface="Montserrat SemiBold"/>
                <a:cs typeface="Montserrat SemiBold"/>
                <a:sym typeface="Montserrat SemiBold"/>
              </a:rPr>
              <a:t>Services</a:t>
            </a:r>
            <a:endParaRPr b="0" i="0" sz="12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200"/>
              <a:buFont typeface="Arial"/>
              <a:buNone/>
            </a:pPr>
            <a:r>
              <a:rPr b="1" i="0" lang="en-NA" sz="1200" u="none" cap="none" strike="noStrike">
                <a:solidFill>
                  <a:srgbClr val="FFFFFF"/>
                </a:solidFill>
                <a:latin typeface="Montserrat SemiBold"/>
                <a:ea typeface="Montserrat SemiBold"/>
                <a:cs typeface="Montserrat SemiBold"/>
                <a:sym typeface="Montserrat SemiBold"/>
              </a:rPr>
              <a:t>(Digital and Global Business)</a:t>
            </a:r>
            <a:endParaRPr b="0" i="0" sz="1200" u="none" cap="none" strike="noStrike">
              <a:solidFill>
                <a:srgbClr val="000000"/>
              </a:solidFill>
              <a:latin typeface="Montserrat SemiBold"/>
              <a:ea typeface="Montserrat SemiBold"/>
              <a:cs typeface="Montserrat SemiBold"/>
              <a:sym typeface="Montserrat SemiBold"/>
            </a:endParaRPr>
          </a:p>
        </p:txBody>
      </p:sp>
      <p:grpSp>
        <p:nvGrpSpPr>
          <p:cNvPr id="592" name="Google Shape;592;p80"/>
          <p:cNvGrpSpPr/>
          <p:nvPr/>
        </p:nvGrpSpPr>
        <p:grpSpPr>
          <a:xfrm>
            <a:off x="177787" y="3563542"/>
            <a:ext cx="2367373" cy="2211818"/>
            <a:chOff x="293184" y="5876554"/>
            <a:chExt cx="3903979" cy="3647457"/>
          </a:xfrm>
        </p:grpSpPr>
        <p:pic>
          <p:nvPicPr>
            <p:cNvPr id="593" name="Google Shape;593;p80"/>
            <p:cNvPicPr preferRelativeResize="0"/>
            <p:nvPr/>
          </p:nvPicPr>
          <p:blipFill rotWithShape="1">
            <a:blip r:embed="rId12">
              <a:alphaModFix/>
            </a:blip>
            <a:srcRect b="0" l="0" r="0" t="0"/>
            <a:stretch/>
          </p:blipFill>
          <p:spPr>
            <a:xfrm>
              <a:off x="293184" y="5876554"/>
              <a:ext cx="3903546" cy="2891241"/>
            </a:xfrm>
            <a:prstGeom prst="rect">
              <a:avLst/>
            </a:prstGeom>
            <a:noFill/>
            <a:ln>
              <a:noFill/>
            </a:ln>
          </p:spPr>
        </p:pic>
        <p:sp>
          <p:nvSpPr>
            <p:cNvPr id="594" name="Google Shape;594;p80"/>
            <p:cNvSpPr/>
            <p:nvPr/>
          </p:nvSpPr>
          <p:spPr>
            <a:xfrm>
              <a:off x="293184" y="8616596"/>
              <a:ext cx="3903979" cy="907415"/>
            </a:xfrm>
            <a:custGeom>
              <a:rect b="b" l="l" r="r" t="t"/>
              <a:pathLst>
                <a:path extrusionOk="0" h="907415" w="3903979">
                  <a:moveTo>
                    <a:pt x="3903546" y="0"/>
                  </a:moveTo>
                  <a:lnTo>
                    <a:pt x="0" y="0"/>
                  </a:lnTo>
                  <a:lnTo>
                    <a:pt x="0" y="907050"/>
                  </a:lnTo>
                  <a:lnTo>
                    <a:pt x="3903546" y="907050"/>
                  </a:lnTo>
                  <a:lnTo>
                    <a:pt x="3903546" y="0"/>
                  </a:lnTo>
                  <a:close/>
                </a:path>
              </a:pathLst>
            </a:custGeom>
            <a:solidFill>
              <a:srgbClr val="0094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595" name="Google Shape;595;p80"/>
          <p:cNvSpPr txBox="1"/>
          <p:nvPr/>
        </p:nvSpPr>
        <p:spPr>
          <a:xfrm>
            <a:off x="287400" y="5336249"/>
            <a:ext cx="2148000" cy="377700"/>
          </a:xfrm>
          <a:prstGeom prst="rect">
            <a:avLst/>
          </a:prstGeom>
          <a:noFill/>
          <a:ln>
            <a:noFill/>
          </a:ln>
        </p:spPr>
        <p:txBody>
          <a:bodyPr anchorCtr="0" anchor="t" bIns="0" lIns="0" spcFirstLastPara="1" rIns="0" wrap="square" tIns="7300">
            <a:spAutoFit/>
          </a:bodyPr>
          <a:lstStyle/>
          <a:p>
            <a:pPr indent="-647700" lvl="0" marL="660400" marR="0" rtl="0" algn="l">
              <a:lnSpc>
                <a:spcPct val="100499"/>
              </a:lnSpc>
              <a:spcBef>
                <a:spcPts val="0"/>
              </a:spcBef>
              <a:spcAft>
                <a:spcPts val="0"/>
              </a:spcAft>
              <a:buClr>
                <a:srgbClr val="000000"/>
              </a:buClr>
              <a:buSzPts val="1200"/>
              <a:buFont typeface="Arial"/>
              <a:buNone/>
            </a:pPr>
            <a:r>
              <a:rPr b="1" i="0" lang="en-NA" sz="1200" u="none" cap="none" strike="noStrike">
                <a:solidFill>
                  <a:srgbClr val="FFFFFF"/>
                </a:solidFill>
                <a:latin typeface="Montserrat SemiBold"/>
                <a:ea typeface="Montserrat SemiBold"/>
                <a:cs typeface="Montserrat SemiBold"/>
                <a:sym typeface="Montserrat SemiBold"/>
              </a:rPr>
              <a:t>Metals, Mining &amp; Adjacent Industries</a:t>
            </a:r>
            <a:endParaRPr b="0" i="0" sz="1200" u="none" cap="none" strike="noStrike">
              <a:solidFill>
                <a:srgbClr val="000000"/>
              </a:solidFill>
              <a:latin typeface="Montserrat SemiBold"/>
              <a:ea typeface="Montserrat SemiBold"/>
              <a:cs typeface="Montserrat SemiBold"/>
              <a:sym typeface="Montserrat SemiBold"/>
            </a:endParaRPr>
          </a:p>
        </p:txBody>
      </p:sp>
      <p:grpSp>
        <p:nvGrpSpPr>
          <p:cNvPr id="596" name="Google Shape;596;p80"/>
          <p:cNvGrpSpPr/>
          <p:nvPr/>
        </p:nvGrpSpPr>
        <p:grpSpPr>
          <a:xfrm>
            <a:off x="2544897" y="3563548"/>
            <a:ext cx="2367373" cy="2211812"/>
            <a:chOff x="4196731" y="5876564"/>
            <a:chExt cx="3903979" cy="3647447"/>
          </a:xfrm>
        </p:grpSpPr>
        <p:pic>
          <p:nvPicPr>
            <p:cNvPr id="597" name="Google Shape;597;p80"/>
            <p:cNvPicPr preferRelativeResize="0"/>
            <p:nvPr/>
          </p:nvPicPr>
          <p:blipFill rotWithShape="1">
            <a:blip r:embed="rId13">
              <a:alphaModFix/>
            </a:blip>
            <a:srcRect b="0" l="0" r="0" t="0"/>
            <a:stretch/>
          </p:blipFill>
          <p:spPr>
            <a:xfrm>
              <a:off x="4196731" y="5876564"/>
              <a:ext cx="3903557" cy="2924339"/>
            </a:xfrm>
            <a:prstGeom prst="rect">
              <a:avLst/>
            </a:prstGeom>
            <a:noFill/>
            <a:ln>
              <a:noFill/>
            </a:ln>
          </p:spPr>
        </p:pic>
        <p:sp>
          <p:nvSpPr>
            <p:cNvPr id="598" name="Google Shape;598;p80"/>
            <p:cNvSpPr/>
            <p:nvPr/>
          </p:nvSpPr>
          <p:spPr>
            <a:xfrm>
              <a:off x="4196731" y="8616596"/>
              <a:ext cx="3903979" cy="907415"/>
            </a:xfrm>
            <a:custGeom>
              <a:rect b="b" l="l" r="r" t="t"/>
              <a:pathLst>
                <a:path extrusionOk="0" h="907415" w="3903979">
                  <a:moveTo>
                    <a:pt x="3903546" y="0"/>
                  </a:moveTo>
                  <a:lnTo>
                    <a:pt x="0" y="0"/>
                  </a:lnTo>
                  <a:lnTo>
                    <a:pt x="0" y="907050"/>
                  </a:lnTo>
                  <a:lnTo>
                    <a:pt x="3903546" y="907050"/>
                  </a:lnTo>
                  <a:lnTo>
                    <a:pt x="3903546" y="0"/>
                  </a:lnTo>
                  <a:close/>
                </a:path>
              </a:pathLst>
            </a:custGeom>
            <a:solidFill>
              <a:srgbClr val="0094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599" name="Google Shape;599;p80"/>
          <p:cNvSpPr txBox="1"/>
          <p:nvPr/>
        </p:nvSpPr>
        <p:spPr>
          <a:xfrm>
            <a:off x="2735354" y="5429489"/>
            <a:ext cx="1987200" cy="193200"/>
          </a:xfrm>
          <a:prstGeom prst="rect">
            <a:avLst/>
          </a:prstGeom>
          <a:noFill/>
          <a:ln>
            <a:noFill/>
          </a:ln>
        </p:spPr>
        <p:txBody>
          <a:bodyPr anchorCtr="0" anchor="t" bIns="0" lIns="0" spcFirstLastPara="1" rIns="0" wrap="square" tIns="8425">
            <a:spAutoFit/>
          </a:bodyPr>
          <a:lstStyle/>
          <a:p>
            <a:pPr indent="0" lvl="0" marL="12700" marR="0" rtl="0" algn="l">
              <a:lnSpc>
                <a:spcPct val="100000"/>
              </a:lnSpc>
              <a:spcBef>
                <a:spcPts val="0"/>
              </a:spcBef>
              <a:spcAft>
                <a:spcPts val="0"/>
              </a:spcAft>
              <a:buClr>
                <a:srgbClr val="000000"/>
              </a:buClr>
              <a:buSzPts val="1200"/>
              <a:buFont typeface="Arial"/>
              <a:buNone/>
            </a:pPr>
            <a:r>
              <a:rPr b="1" i="0" lang="en-NA" sz="1200" u="none" cap="none" strike="noStrike">
                <a:solidFill>
                  <a:srgbClr val="FFFFFF"/>
                </a:solidFill>
                <a:latin typeface="Montserrat SemiBold"/>
                <a:ea typeface="Montserrat SemiBold"/>
                <a:cs typeface="Montserrat SemiBold"/>
                <a:sym typeface="Montserrat SemiBold"/>
              </a:rPr>
              <a:t>Machinery &amp; Electronics</a:t>
            </a:r>
            <a:endParaRPr b="0" i="0" sz="1200" u="none" cap="none" strike="noStrike">
              <a:solidFill>
                <a:srgbClr val="000000"/>
              </a:solidFill>
              <a:latin typeface="Montserrat SemiBold"/>
              <a:ea typeface="Montserrat SemiBold"/>
              <a:cs typeface="Montserrat SemiBold"/>
              <a:sym typeface="Montserrat SemiBold"/>
            </a:endParaRPr>
          </a:p>
        </p:txBody>
      </p:sp>
      <p:grpSp>
        <p:nvGrpSpPr>
          <p:cNvPr id="600" name="Google Shape;600;p80"/>
          <p:cNvGrpSpPr/>
          <p:nvPr/>
        </p:nvGrpSpPr>
        <p:grpSpPr>
          <a:xfrm>
            <a:off x="4912006" y="3563542"/>
            <a:ext cx="2367373" cy="2211818"/>
            <a:chOff x="8100276" y="5876554"/>
            <a:chExt cx="3903979" cy="3647457"/>
          </a:xfrm>
        </p:grpSpPr>
        <p:pic>
          <p:nvPicPr>
            <p:cNvPr id="601" name="Google Shape;601;p80"/>
            <p:cNvPicPr preferRelativeResize="0"/>
            <p:nvPr/>
          </p:nvPicPr>
          <p:blipFill rotWithShape="1">
            <a:blip r:embed="rId14">
              <a:alphaModFix/>
            </a:blip>
            <a:srcRect b="0" l="0" r="0" t="0"/>
            <a:stretch/>
          </p:blipFill>
          <p:spPr>
            <a:xfrm>
              <a:off x="8100276" y="5876554"/>
              <a:ext cx="3903546" cy="3647081"/>
            </a:xfrm>
            <a:prstGeom prst="rect">
              <a:avLst/>
            </a:prstGeom>
            <a:noFill/>
            <a:ln>
              <a:noFill/>
            </a:ln>
          </p:spPr>
        </p:pic>
        <p:sp>
          <p:nvSpPr>
            <p:cNvPr id="602" name="Google Shape;602;p80"/>
            <p:cNvSpPr/>
            <p:nvPr/>
          </p:nvSpPr>
          <p:spPr>
            <a:xfrm>
              <a:off x="8100276" y="8616596"/>
              <a:ext cx="3903979" cy="907415"/>
            </a:xfrm>
            <a:custGeom>
              <a:rect b="b" l="l" r="r" t="t"/>
              <a:pathLst>
                <a:path extrusionOk="0" h="907415" w="3903979">
                  <a:moveTo>
                    <a:pt x="3903546" y="0"/>
                  </a:moveTo>
                  <a:lnTo>
                    <a:pt x="0" y="0"/>
                  </a:lnTo>
                  <a:lnTo>
                    <a:pt x="0" y="907050"/>
                  </a:lnTo>
                  <a:lnTo>
                    <a:pt x="3903546" y="907050"/>
                  </a:lnTo>
                  <a:lnTo>
                    <a:pt x="3903546" y="0"/>
                  </a:lnTo>
                  <a:close/>
                </a:path>
              </a:pathLst>
            </a:custGeom>
            <a:solidFill>
              <a:srgbClr val="0094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603" name="Google Shape;603;p80"/>
          <p:cNvSpPr txBox="1"/>
          <p:nvPr/>
        </p:nvSpPr>
        <p:spPr>
          <a:xfrm>
            <a:off x="5021480" y="5353287"/>
            <a:ext cx="2148000" cy="562500"/>
          </a:xfrm>
          <a:prstGeom prst="rect">
            <a:avLst/>
          </a:prstGeom>
          <a:noFill/>
          <a:ln>
            <a:noFill/>
          </a:ln>
        </p:spPr>
        <p:txBody>
          <a:bodyPr anchorCtr="0" anchor="t" bIns="0" lIns="0" spcFirstLastPara="1" rIns="0" wrap="square" tIns="8425">
            <a:spAutoFit/>
          </a:bodyPr>
          <a:lstStyle/>
          <a:p>
            <a:pPr indent="0" lvl="0" marL="0" marR="0" rtl="0" algn="ctr">
              <a:lnSpc>
                <a:spcPct val="100000"/>
              </a:lnSpc>
              <a:spcBef>
                <a:spcPts val="0"/>
              </a:spcBef>
              <a:spcAft>
                <a:spcPts val="0"/>
              </a:spcAft>
              <a:buClr>
                <a:srgbClr val="000000"/>
              </a:buClr>
              <a:buSzPts val="1200"/>
              <a:buFont typeface="Arial"/>
              <a:buNone/>
            </a:pPr>
            <a:r>
              <a:rPr b="1" i="0" lang="en-NA" sz="1200" u="none" cap="none" strike="noStrike">
                <a:solidFill>
                  <a:srgbClr val="FFFFFF"/>
                </a:solidFill>
                <a:latin typeface="Montserrat SemiBold"/>
                <a:ea typeface="Montserrat SemiBold"/>
                <a:cs typeface="Montserrat SemiBold"/>
                <a:sym typeface="Montserrat SemiBold"/>
              </a:rPr>
              <a:t>Communication &amp; Technology </a:t>
            </a:r>
            <a:endParaRPr b="1" i="0" sz="1200" u="none" cap="none" strike="noStrike">
              <a:solidFill>
                <a:srgbClr val="FFFFFF"/>
              </a:solidFill>
              <a:latin typeface="Montserrat SemiBold"/>
              <a:ea typeface="Montserrat SemiBold"/>
              <a:cs typeface="Montserrat SemiBold"/>
              <a:sym typeface="Montserrat SemiBold"/>
            </a:endParaRPr>
          </a:p>
          <a:p>
            <a:pPr indent="0" lvl="0" marL="1270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FFFFFF"/>
              </a:solidFill>
              <a:latin typeface="Montserrat SemiBold"/>
              <a:ea typeface="Montserrat SemiBold"/>
              <a:cs typeface="Montserrat SemiBold"/>
              <a:sym typeface="Montserrat SemiBold"/>
            </a:endParaRPr>
          </a:p>
        </p:txBody>
      </p:sp>
      <p:grpSp>
        <p:nvGrpSpPr>
          <p:cNvPr id="604" name="Google Shape;604;p80"/>
          <p:cNvGrpSpPr/>
          <p:nvPr/>
        </p:nvGrpSpPr>
        <p:grpSpPr>
          <a:xfrm>
            <a:off x="7279117" y="3563542"/>
            <a:ext cx="2367373" cy="2211818"/>
            <a:chOff x="12003823" y="5876554"/>
            <a:chExt cx="3903980" cy="3647457"/>
          </a:xfrm>
        </p:grpSpPr>
        <p:pic>
          <p:nvPicPr>
            <p:cNvPr id="605" name="Google Shape;605;p80"/>
            <p:cNvPicPr preferRelativeResize="0"/>
            <p:nvPr/>
          </p:nvPicPr>
          <p:blipFill rotWithShape="1">
            <a:blip r:embed="rId15">
              <a:alphaModFix/>
            </a:blip>
            <a:srcRect b="0" l="0" r="0" t="0"/>
            <a:stretch/>
          </p:blipFill>
          <p:spPr>
            <a:xfrm>
              <a:off x="12003823" y="5876554"/>
              <a:ext cx="3903546" cy="3647081"/>
            </a:xfrm>
            <a:prstGeom prst="rect">
              <a:avLst/>
            </a:prstGeom>
            <a:noFill/>
            <a:ln>
              <a:noFill/>
            </a:ln>
          </p:spPr>
        </p:pic>
        <p:sp>
          <p:nvSpPr>
            <p:cNvPr id="606" name="Google Shape;606;p80"/>
            <p:cNvSpPr/>
            <p:nvPr/>
          </p:nvSpPr>
          <p:spPr>
            <a:xfrm>
              <a:off x="12003823" y="8616596"/>
              <a:ext cx="3903980" cy="907415"/>
            </a:xfrm>
            <a:custGeom>
              <a:rect b="b" l="l" r="r" t="t"/>
              <a:pathLst>
                <a:path extrusionOk="0" h="907415" w="3903980">
                  <a:moveTo>
                    <a:pt x="3903546" y="0"/>
                  </a:moveTo>
                  <a:lnTo>
                    <a:pt x="0" y="0"/>
                  </a:lnTo>
                  <a:lnTo>
                    <a:pt x="0" y="907050"/>
                  </a:lnTo>
                  <a:lnTo>
                    <a:pt x="3903546" y="907050"/>
                  </a:lnTo>
                  <a:lnTo>
                    <a:pt x="3903546" y="0"/>
                  </a:lnTo>
                  <a:close/>
                </a:path>
              </a:pathLst>
            </a:custGeom>
            <a:solidFill>
              <a:srgbClr val="0094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607" name="Google Shape;607;p80"/>
          <p:cNvSpPr txBox="1"/>
          <p:nvPr/>
        </p:nvSpPr>
        <p:spPr>
          <a:xfrm>
            <a:off x="7325488" y="5409581"/>
            <a:ext cx="2277300" cy="193200"/>
          </a:xfrm>
          <a:prstGeom prst="rect">
            <a:avLst/>
          </a:prstGeom>
          <a:noFill/>
          <a:ln>
            <a:noFill/>
          </a:ln>
        </p:spPr>
        <p:txBody>
          <a:bodyPr anchorCtr="0" anchor="t" bIns="0" lIns="0" spcFirstLastPara="1" rIns="0" wrap="square" tIns="8425">
            <a:spAutoFit/>
          </a:bodyPr>
          <a:lstStyle/>
          <a:p>
            <a:pPr indent="0" lvl="0" marL="12700" marR="0" rtl="0" algn="ctr">
              <a:lnSpc>
                <a:spcPct val="100000"/>
              </a:lnSpc>
              <a:spcBef>
                <a:spcPts val="0"/>
              </a:spcBef>
              <a:spcAft>
                <a:spcPts val="0"/>
              </a:spcAft>
              <a:buClr>
                <a:srgbClr val="000000"/>
              </a:buClr>
              <a:buSzPts val="1200"/>
              <a:buFont typeface="Arial"/>
              <a:buNone/>
            </a:pPr>
            <a:r>
              <a:rPr b="1" i="0" lang="en-NA" sz="1200" u="none" cap="none" strike="noStrike">
                <a:solidFill>
                  <a:srgbClr val="FFFFFF"/>
                </a:solidFill>
                <a:latin typeface="Montserrat SemiBold"/>
                <a:ea typeface="Montserrat SemiBold"/>
                <a:cs typeface="Montserrat SemiBold"/>
                <a:sym typeface="Montserrat SemiBold"/>
              </a:rPr>
              <a:t>Tourism</a:t>
            </a:r>
            <a:endParaRPr b="0" i="0" sz="1200" u="none" cap="none" strike="noStrike">
              <a:solidFill>
                <a:srgbClr val="000000"/>
              </a:solidFill>
              <a:latin typeface="Montserrat SemiBold"/>
              <a:ea typeface="Montserrat SemiBold"/>
              <a:cs typeface="Montserrat SemiBold"/>
              <a:sym typeface="Montserrat SemiBold"/>
            </a:endParaRPr>
          </a:p>
        </p:txBody>
      </p:sp>
      <p:sp>
        <p:nvSpPr>
          <p:cNvPr id="608" name="Google Shape;608;p80"/>
          <p:cNvSpPr/>
          <p:nvPr/>
        </p:nvSpPr>
        <p:spPr>
          <a:xfrm>
            <a:off x="9648925" y="5147948"/>
            <a:ext cx="2371668" cy="635190"/>
          </a:xfrm>
          <a:custGeom>
            <a:rect b="b" l="l" r="r" t="t"/>
            <a:pathLst>
              <a:path extrusionOk="0" h="907415" w="3903980">
                <a:moveTo>
                  <a:pt x="3903546" y="0"/>
                </a:moveTo>
                <a:lnTo>
                  <a:pt x="0" y="0"/>
                </a:lnTo>
                <a:lnTo>
                  <a:pt x="0" y="907050"/>
                </a:lnTo>
                <a:lnTo>
                  <a:pt x="3903546" y="907050"/>
                </a:lnTo>
                <a:lnTo>
                  <a:pt x="3903546" y="0"/>
                </a:lnTo>
                <a:close/>
              </a:path>
            </a:pathLst>
          </a:custGeom>
          <a:solidFill>
            <a:srgbClr val="00944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9" name="Google Shape;609;p80"/>
          <p:cNvSpPr txBox="1"/>
          <p:nvPr/>
        </p:nvSpPr>
        <p:spPr>
          <a:xfrm>
            <a:off x="9721750" y="5320250"/>
            <a:ext cx="2277300" cy="377700"/>
          </a:xfrm>
          <a:prstGeom prst="rect">
            <a:avLst/>
          </a:prstGeom>
          <a:noFill/>
          <a:ln>
            <a:noFill/>
          </a:ln>
        </p:spPr>
        <p:txBody>
          <a:bodyPr anchorCtr="0" anchor="ctr" bIns="0" lIns="0" spcFirstLastPara="1" rIns="0" wrap="square" tIns="7300">
            <a:noAutofit/>
          </a:bodyPr>
          <a:lstStyle/>
          <a:p>
            <a:pPr indent="0" lvl="0" marL="0" marR="25400" rtl="0" algn="l">
              <a:lnSpc>
                <a:spcPct val="100499"/>
              </a:lnSpc>
              <a:spcBef>
                <a:spcPts val="0"/>
              </a:spcBef>
              <a:spcAft>
                <a:spcPts val="0"/>
              </a:spcAft>
              <a:buClr>
                <a:srgbClr val="000000"/>
              </a:buClr>
              <a:buSzPts val="1200"/>
              <a:buFont typeface="Arial"/>
              <a:buNone/>
            </a:pPr>
            <a:r>
              <a:t/>
            </a:r>
            <a:endParaRPr b="1" i="0" sz="1200" u="none" cap="none" strike="noStrike">
              <a:solidFill>
                <a:srgbClr val="FFFFFF"/>
              </a:solidFill>
              <a:latin typeface="Montserrat SemiBold"/>
              <a:ea typeface="Montserrat SemiBold"/>
              <a:cs typeface="Montserrat SemiBold"/>
              <a:sym typeface="Montserrat SemiBold"/>
            </a:endParaRPr>
          </a:p>
          <a:p>
            <a:pPr indent="25400" lvl="0" marL="0" marR="25400" rtl="0" algn="ctr">
              <a:lnSpc>
                <a:spcPct val="100499"/>
              </a:lnSpc>
              <a:spcBef>
                <a:spcPts val="0"/>
              </a:spcBef>
              <a:spcAft>
                <a:spcPts val="0"/>
              </a:spcAft>
              <a:buClr>
                <a:srgbClr val="000000"/>
              </a:buClr>
              <a:buSzPts val="1200"/>
              <a:buFont typeface="Arial"/>
              <a:buNone/>
            </a:pPr>
            <a:r>
              <a:rPr b="1" i="0" lang="en-NA" sz="1200" u="none" cap="none" strike="noStrike">
                <a:solidFill>
                  <a:srgbClr val="FFFFFF"/>
                </a:solidFill>
                <a:latin typeface="Montserrat SemiBold"/>
                <a:ea typeface="Montserrat SemiBold"/>
                <a:cs typeface="Montserrat SemiBold"/>
                <a:sym typeface="Montserrat SemiBold"/>
              </a:rPr>
              <a:t>Culture and Creative Industry </a:t>
            </a:r>
            <a:endParaRPr b="1" i="0" sz="1200" u="none" cap="none" strike="noStrike">
              <a:solidFill>
                <a:srgbClr val="FFFFFF"/>
              </a:solidFill>
              <a:latin typeface="Montserrat SemiBold"/>
              <a:ea typeface="Montserrat SemiBold"/>
              <a:cs typeface="Montserrat SemiBold"/>
              <a:sym typeface="Montserrat SemiBold"/>
            </a:endParaRPr>
          </a:p>
          <a:p>
            <a:pPr indent="25400" lvl="0" marL="0" marR="25400" rtl="0" algn="ctr">
              <a:lnSpc>
                <a:spcPct val="100499"/>
              </a:lnSpc>
              <a:spcBef>
                <a:spcPts val="0"/>
              </a:spcBef>
              <a:spcAft>
                <a:spcPts val="0"/>
              </a:spcAft>
              <a:buClr>
                <a:srgbClr val="000000"/>
              </a:buClr>
              <a:buSzPts val="1200"/>
              <a:buFont typeface="Arial"/>
              <a:buNone/>
            </a:pPr>
            <a:r>
              <a:t/>
            </a:r>
            <a:endParaRPr b="1" i="0" sz="1200" u="none" cap="none" strike="noStrike">
              <a:solidFill>
                <a:srgbClr val="FFFFFF"/>
              </a:solidFill>
              <a:latin typeface="Montserrat SemiBold"/>
              <a:ea typeface="Montserrat SemiBold"/>
              <a:cs typeface="Montserrat SemiBold"/>
              <a:sym typeface="Montserrat SemiBold"/>
            </a:endParaRPr>
          </a:p>
        </p:txBody>
      </p:sp>
      <p:pic>
        <p:nvPicPr>
          <p:cNvPr id="610" name="Google Shape;610;p80"/>
          <p:cNvPicPr preferRelativeResize="0"/>
          <p:nvPr/>
        </p:nvPicPr>
        <p:blipFill rotWithShape="1">
          <a:blip r:embed="rId16">
            <a:alphaModFix/>
          </a:blip>
          <a:srcRect b="0" l="0" r="0" t="0"/>
          <a:stretch/>
        </p:blipFill>
        <p:spPr>
          <a:xfrm>
            <a:off x="9646225" y="3563550"/>
            <a:ext cx="2363999" cy="16565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4" name="Shape 614"/>
        <p:cNvGrpSpPr/>
        <p:nvPr/>
      </p:nvGrpSpPr>
      <p:grpSpPr>
        <a:xfrm>
          <a:off x="0" y="0"/>
          <a:ext cx="0" cy="0"/>
          <a:chOff x="0" y="0"/>
          <a:chExt cx="0" cy="0"/>
        </a:xfrm>
      </p:grpSpPr>
      <p:pic>
        <p:nvPicPr>
          <p:cNvPr id="615" name="Google Shape;615;p81"/>
          <p:cNvPicPr preferRelativeResize="0"/>
          <p:nvPr/>
        </p:nvPicPr>
        <p:blipFill rotWithShape="1">
          <a:blip r:embed="rId3">
            <a:alphaModFix/>
          </a:blip>
          <a:srcRect b="38509" l="0" r="0" t="12885"/>
          <a:stretch/>
        </p:blipFill>
        <p:spPr>
          <a:xfrm>
            <a:off x="0" y="0"/>
            <a:ext cx="12191145" cy="3949423"/>
          </a:xfrm>
          <a:prstGeom prst="rect">
            <a:avLst/>
          </a:prstGeom>
          <a:noFill/>
          <a:ln>
            <a:noFill/>
          </a:ln>
        </p:spPr>
      </p:pic>
      <p:pic>
        <p:nvPicPr>
          <p:cNvPr id="616" name="Google Shape;616;p81"/>
          <p:cNvPicPr preferRelativeResize="0"/>
          <p:nvPr/>
        </p:nvPicPr>
        <p:blipFill rotWithShape="1">
          <a:blip r:embed="rId4">
            <a:alphaModFix/>
          </a:blip>
          <a:srcRect b="0" l="0" r="0" t="55126"/>
          <a:stretch/>
        </p:blipFill>
        <p:spPr>
          <a:xfrm>
            <a:off x="0" y="3780372"/>
            <a:ext cx="12191150" cy="3077151"/>
          </a:xfrm>
          <a:prstGeom prst="rect">
            <a:avLst/>
          </a:prstGeom>
          <a:noFill/>
          <a:ln>
            <a:noFill/>
          </a:ln>
        </p:spPr>
      </p:pic>
      <p:sp>
        <p:nvSpPr>
          <p:cNvPr id="617" name="Google Shape;617;p81"/>
          <p:cNvSpPr txBox="1"/>
          <p:nvPr>
            <p:ph type="title"/>
          </p:nvPr>
        </p:nvSpPr>
        <p:spPr>
          <a:xfrm>
            <a:off x="1020584" y="5031909"/>
            <a:ext cx="9902400" cy="548100"/>
          </a:xfrm>
          <a:prstGeom prst="rect">
            <a:avLst/>
          </a:prstGeom>
          <a:noFill/>
          <a:ln>
            <a:noFill/>
          </a:ln>
        </p:spPr>
        <p:txBody>
          <a:bodyPr anchorCtr="0" anchor="t" bIns="0" lIns="0" spcFirstLastPara="1" rIns="0" wrap="square" tIns="9225">
            <a:spAutoFit/>
          </a:bodyPr>
          <a:lstStyle/>
          <a:p>
            <a:pPr indent="0" lvl="0" marL="0" rtl="0" algn="ctr">
              <a:lnSpc>
                <a:spcPct val="100000"/>
              </a:lnSpc>
              <a:spcBef>
                <a:spcPts val="0"/>
              </a:spcBef>
              <a:spcAft>
                <a:spcPts val="0"/>
              </a:spcAft>
              <a:buClr>
                <a:schemeClr val="dk1"/>
              </a:buClr>
              <a:buSzPts val="800"/>
              <a:buFont typeface="Arial"/>
              <a:buNone/>
            </a:pPr>
            <a:r>
              <a:rPr b="1" lang="en-NA" sz="3500"/>
              <a:t>NAMIBIA’S TOURISM OFFERING</a:t>
            </a:r>
            <a:endParaRPr b="1" sz="35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82"/>
          <p:cNvSpPr txBox="1"/>
          <p:nvPr/>
        </p:nvSpPr>
        <p:spPr>
          <a:xfrm>
            <a:off x="798665" y="1117522"/>
            <a:ext cx="5070600" cy="513000"/>
          </a:xfrm>
          <a:prstGeom prst="rect">
            <a:avLst/>
          </a:prstGeom>
          <a:noFill/>
          <a:ln>
            <a:noFill/>
          </a:ln>
        </p:spPr>
        <p:txBody>
          <a:bodyPr anchorCtr="0" anchor="t" bIns="0" lIns="0" spcFirstLastPara="1" rIns="0" wrap="square" tIns="7300">
            <a:spAutoFit/>
          </a:bodyPr>
          <a:lstStyle/>
          <a:p>
            <a:pPr indent="0" lvl="0" marL="0" marR="0" rtl="0" algn="just">
              <a:lnSpc>
                <a:spcPct val="113500"/>
              </a:lnSpc>
              <a:spcBef>
                <a:spcPts val="100"/>
              </a:spcBef>
              <a:spcAft>
                <a:spcPts val="0"/>
              </a:spcAft>
              <a:buClr>
                <a:srgbClr val="000000"/>
              </a:buClr>
              <a:buSzPts val="1500"/>
              <a:buFont typeface="Arial"/>
              <a:buNone/>
            </a:pPr>
            <a:r>
              <a:t/>
            </a:r>
            <a:endParaRPr b="0" i="0" sz="1500" u="none" cap="none" strike="noStrike">
              <a:solidFill>
                <a:srgbClr val="221F1F"/>
              </a:solidFill>
              <a:latin typeface="Montserrat SemiBold"/>
              <a:ea typeface="Montserrat SemiBold"/>
              <a:cs typeface="Montserrat SemiBold"/>
              <a:sym typeface="Montserrat SemiBold"/>
            </a:endParaRPr>
          </a:p>
          <a:p>
            <a:pPr indent="0" lvl="0" marL="279400" marR="0" rtl="0" algn="just">
              <a:lnSpc>
                <a:spcPct val="113500"/>
              </a:lnSpc>
              <a:spcBef>
                <a:spcPts val="100"/>
              </a:spcBef>
              <a:spcAft>
                <a:spcPts val="0"/>
              </a:spcAft>
              <a:buClr>
                <a:srgbClr val="000000"/>
              </a:buClr>
              <a:buSzPts val="1500"/>
              <a:buFont typeface="Arial"/>
              <a:buNone/>
            </a:pPr>
            <a:r>
              <a:t/>
            </a:r>
            <a:endParaRPr b="0" i="0" sz="1500" u="none" cap="none" strike="noStrike">
              <a:solidFill>
                <a:srgbClr val="221F1F"/>
              </a:solidFill>
              <a:latin typeface="Montserrat SemiBold"/>
              <a:ea typeface="Montserrat SemiBold"/>
              <a:cs typeface="Montserrat SemiBold"/>
              <a:sym typeface="Montserrat SemiBold"/>
            </a:endParaRPr>
          </a:p>
        </p:txBody>
      </p:sp>
      <p:sp>
        <p:nvSpPr>
          <p:cNvPr id="623" name="Google Shape;623;p82"/>
          <p:cNvSpPr/>
          <p:nvPr/>
        </p:nvSpPr>
        <p:spPr>
          <a:xfrm>
            <a:off x="0" y="356145"/>
            <a:ext cx="9043430" cy="457899"/>
          </a:xfrm>
          <a:custGeom>
            <a:rect b="b" l="l" r="r" t="t"/>
            <a:pathLst>
              <a:path extrusionOk="0" h="753744" w="14886305">
                <a:moveTo>
                  <a:pt x="14886154" y="0"/>
                </a:moveTo>
                <a:lnTo>
                  <a:pt x="0" y="0"/>
                </a:lnTo>
                <a:lnTo>
                  <a:pt x="0" y="753296"/>
                </a:lnTo>
                <a:lnTo>
                  <a:pt x="14535599" y="753296"/>
                </a:lnTo>
                <a:lnTo>
                  <a:pt x="14886154"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624" name="Google Shape;624;p82"/>
          <p:cNvSpPr txBox="1"/>
          <p:nvPr/>
        </p:nvSpPr>
        <p:spPr>
          <a:xfrm>
            <a:off x="432935" y="414247"/>
            <a:ext cx="8982000" cy="315300"/>
          </a:xfrm>
          <a:prstGeom prst="rect">
            <a:avLst/>
          </a:prstGeom>
          <a:noFill/>
          <a:ln>
            <a:noFill/>
          </a:ln>
        </p:spPr>
        <p:txBody>
          <a:bodyPr anchorCtr="0" anchor="t" bIns="0" lIns="0" spcFirstLastPara="1" rIns="0" wrap="square" tIns="7300">
            <a:spAutoFit/>
          </a:bodyPr>
          <a:lstStyle/>
          <a:p>
            <a:pPr indent="0" lvl="0" marL="0" marR="0" rtl="0" algn="l">
              <a:lnSpc>
                <a:spcPct val="100000"/>
              </a:lnSpc>
              <a:spcBef>
                <a:spcPts val="0"/>
              </a:spcBef>
              <a:spcAft>
                <a:spcPts val="0"/>
              </a:spcAft>
              <a:buClr>
                <a:srgbClr val="000000"/>
              </a:buClr>
              <a:buSzPts val="2000"/>
              <a:buFont typeface="Arial"/>
              <a:buNone/>
            </a:pPr>
            <a:r>
              <a:rPr b="0" i="0" lang="en-NA" sz="2000" u="none" cap="none" strike="noStrike">
                <a:solidFill>
                  <a:srgbClr val="FFFFFF"/>
                </a:solidFill>
                <a:latin typeface="Montserrat"/>
                <a:ea typeface="Montserrat"/>
                <a:cs typeface="Montserrat"/>
                <a:sym typeface="Montserrat"/>
              </a:rPr>
              <a:t>NAMIBIA: LAND OF DIVERSITY</a:t>
            </a:r>
            <a:endParaRPr b="0" i="0" sz="2000" u="none" cap="none" strike="noStrike">
              <a:solidFill>
                <a:srgbClr val="FFFFFF"/>
              </a:solidFill>
              <a:latin typeface="Montserrat"/>
              <a:ea typeface="Montserrat"/>
              <a:cs typeface="Montserrat"/>
              <a:sym typeface="Montserrat"/>
            </a:endParaRPr>
          </a:p>
        </p:txBody>
      </p:sp>
      <p:grpSp>
        <p:nvGrpSpPr>
          <p:cNvPr id="625" name="Google Shape;625;p82"/>
          <p:cNvGrpSpPr/>
          <p:nvPr/>
        </p:nvGrpSpPr>
        <p:grpSpPr>
          <a:xfrm>
            <a:off x="449224" y="1110123"/>
            <a:ext cx="11138852" cy="5117886"/>
            <a:chOff x="740804" y="1830677"/>
            <a:chExt cx="18368819" cy="8439785"/>
          </a:xfrm>
        </p:grpSpPr>
        <p:sp>
          <p:nvSpPr>
            <p:cNvPr id="626" name="Google Shape;626;p82"/>
            <p:cNvSpPr/>
            <p:nvPr/>
          </p:nvSpPr>
          <p:spPr>
            <a:xfrm>
              <a:off x="740804" y="1830677"/>
              <a:ext cx="7418070" cy="8439785"/>
            </a:xfrm>
            <a:custGeom>
              <a:rect b="b" l="l" r="r" t="t"/>
              <a:pathLst>
                <a:path extrusionOk="0" h="8439785" w="7418070">
                  <a:moveTo>
                    <a:pt x="7417658" y="0"/>
                  </a:moveTo>
                  <a:lnTo>
                    <a:pt x="0" y="0"/>
                  </a:lnTo>
                  <a:lnTo>
                    <a:pt x="0" y="8439648"/>
                  </a:lnTo>
                  <a:lnTo>
                    <a:pt x="7417658" y="8439648"/>
                  </a:lnTo>
                  <a:lnTo>
                    <a:pt x="7417658" y="0"/>
                  </a:lnTo>
                  <a:close/>
                </a:path>
              </a:pathLst>
            </a:custGeom>
            <a:solidFill>
              <a:srgbClr val="C5D9E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27" name="Google Shape;627;p82"/>
            <p:cNvSpPr/>
            <p:nvPr/>
          </p:nvSpPr>
          <p:spPr>
            <a:xfrm>
              <a:off x="777484" y="1868644"/>
              <a:ext cx="7339965" cy="8361680"/>
            </a:xfrm>
            <a:custGeom>
              <a:rect b="b" l="l" r="r" t="t"/>
              <a:pathLst>
                <a:path extrusionOk="0" h="8361680" w="7339965">
                  <a:moveTo>
                    <a:pt x="7339839" y="0"/>
                  </a:moveTo>
                  <a:lnTo>
                    <a:pt x="0" y="0"/>
                  </a:lnTo>
                  <a:lnTo>
                    <a:pt x="0" y="8361221"/>
                  </a:lnTo>
                  <a:lnTo>
                    <a:pt x="7339839" y="8361221"/>
                  </a:lnTo>
                  <a:lnTo>
                    <a:pt x="7339839" y="0"/>
                  </a:lnTo>
                  <a:close/>
                </a:path>
              </a:pathLst>
            </a:custGeom>
            <a:solidFill>
              <a:srgbClr val="E0E0E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28" name="Google Shape;628;p82"/>
            <p:cNvSpPr/>
            <p:nvPr/>
          </p:nvSpPr>
          <p:spPr>
            <a:xfrm>
              <a:off x="11829516" y="7596853"/>
              <a:ext cx="5218430" cy="2566670"/>
            </a:xfrm>
            <a:custGeom>
              <a:rect b="b" l="l" r="r" t="t"/>
              <a:pathLst>
                <a:path extrusionOk="0" h="2566670" w="5218430">
                  <a:moveTo>
                    <a:pt x="51828" y="2546604"/>
                  </a:moveTo>
                  <a:lnTo>
                    <a:pt x="49961" y="2539682"/>
                  </a:lnTo>
                  <a:lnTo>
                    <a:pt x="44551" y="2534259"/>
                  </a:lnTo>
                  <a:lnTo>
                    <a:pt x="36423" y="2530868"/>
                  </a:lnTo>
                  <a:lnTo>
                    <a:pt x="26390" y="2530030"/>
                  </a:lnTo>
                  <a:lnTo>
                    <a:pt x="16256" y="2532062"/>
                  </a:lnTo>
                  <a:lnTo>
                    <a:pt x="7924" y="2536444"/>
                  </a:lnTo>
                  <a:lnTo>
                    <a:pt x="2222" y="2542540"/>
                  </a:lnTo>
                  <a:lnTo>
                    <a:pt x="0" y="2549702"/>
                  </a:lnTo>
                  <a:lnTo>
                    <a:pt x="1866" y="2556599"/>
                  </a:lnTo>
                  <a:lnTo>
                    <a:pt x="7302" y="2561983"/>
                  </a:lnTo>
                  <a:lnTo>
                    <a:pt x="15468" y="2565349"/>
                  </a:lnTo>
                  <a:lnTo>
                    <a:pt x="25527" y="2566149"/>
                  </a:lnTo>
                  <a:lnTo>
                    <a:pt x="35648" y="2564130"/>
                  </a:lnTo>
                  <a:lnTo>
                    <a:pt x="43967" y="2559786"/>
                  </a:lnTo>
                  <a:lnTo>
                    <a:pt x="49644" y="2553728"/>
                  </a:lnTo>
                  <a:lnTo>
                    <a:pt x="51828" y="2546604"/>
                  </a:lnTo>
                  <a:close/>
                </a:path>
                <a:path extrusionOk="0" h="2566670" w="5218430">
                  <a:moveTo>
                    <a:pt x="222910" y="2363825"/>
                  </a:moveTo>
                  <a:lnTo>
                    <a:pt x="221272" y="2356535"/>
                  </a:lnTo>
                  <a:lnTo>
                    <a:pt x="216077" y="2350770"/>
                  </a:lnTo>
                  <a:lnTo>
                    <a:pt x="208127" y="2347137"/>
                  </a:lnTo>
                  <a:lnTo>
                    <a:pt x="198208" y="2346172"/>
                  </a:lnTo>
                  <a:lnTo>
                    <a:pt x="188099" y="2348217"/>
                  </a:lnTo>
                  <a:lnTo>
                    <a:pt x="179692" y="2352751"/>
                  </a:lnTo>
                  <a:lnTo>
                    <a:pt x="173850" y="2359114"/>
                  </a:lnTo>
                  <a:lnTo>
                    <a:pt x="171424" y="2366619"/>
                  </a:lnTo>
                  <a:lnTo>
                    <a:pt x="173062" y="2373896"/>
                  </a:lnTo>
                  <a:lnTo>
                    <a:pt x="178269" y="2379611"/>
                  </a:lnTo>
                  <a:lnTo>
                    <a:pt x="186245" y="2383205"/>
                  </a:lnTo>
                  <a:lnTo>
                    <a:pt x="196202" y="2384145"/>
                  </a:lnTo>
                  <a:lnTo>
                    <a:pt x="206298" y="2382126"/>
                  </a:lnTo>
                  <a:lnTo>
                    <a:pt x="214680" y="2377617"/>
                  </a:lnTo>
                  <a:lnTo>
                    <a:pt x="220510" y="2371306"/>
                  </a:lnTo>
                  <a:lnTo>
                    <a:pt x="222910" y="2363825"/>
                  </a:lnTo>
                  <a:close/>
                </a:path>
                <a:path extrusionOk="0" h="2566670" w="5218430">
                  <a:moveTo>
                    <a:pt x="302425" y="2418232"/>
                  </a:moveTo>
                  <a:lnTo>
                    <a:pt x="300672" y="2411069"/>
                  </a:lnTo>
                  <a:lnTo>
                    <a:pt x="295376" y="2405405"/>
                  </a:lnTo>
                  <a:lnTo>
                    <a:pt x="287324" y="2401824"/>
                  </a:lnTo>
                  <a:lnTo>
                    <a:pt x="277355" y="2400871"/>
                  </a:lnTo>
                  <a:lnTo>
                    <a:pt x="267246" y="2402878"/>
                  </a:lnTo>
                  <a:lnTo>
                    <a:pt x="258876" y="2407335"/>
                  </a:lnTo>
                  <a:lnTo>
                    <a:pt x="253098" y="2413584"/>
                  </a:lnTo>
                  <a:lnTo>
                    <a:pt x="250786" y="2420963"/>
                  </a:lnTo>
                  <a:lnTo>
                    <a:pt x="252539" y="2428100"/>
                  </a:lnTo>
                  <a:lnTo>
                    <a:pt x="257860" y="2433726"/>
                  </a:lnTo>
                  <a:lnTo>
                    <a:pt x="265925" y="2437269"/>
                  </a:lnTo>
                  <a:lnTo>
                    <a:pt x="275932" y="2438209"/>
                  </a:lnTo>
                  <a:lnTo>
                    <a:pt x="286042" y="2436215"/>
                  </a:lnTo>
                  <a:lnTo>
                    <a:pt x="294386" y="2431796"/>
                  </a:lnTo>
                  <a:lnTo>
                    <a:pt x="300126" y="2425598"/>
                  </a:lnTo>
                  <a:lnTo>
                    <a:pt x="302425" y="2418232"/>
                  </a:lnTo>
                  <a:close/>
                </a:path>
                <a:path extrusionOk="0" h="2566670" w="5218430">
                  <a:moveTo>
                    <a:pt x="304927" y="2359482"/>
                  </a:moveTo>
                  <a:lnTo>
                    <a:pt x="303250" y="2352192"/>
                  </a:lnTo>
                  <a:lnTo>
                    <a:pt x="298043" y="2346439"/>
                  </a:lnTo>
                  <a:lnTo>
                    <a:pt x="290068" y="2342781"/>
                  </a:lnTo>
                  <a:lnTo>
                    <a:pt x="280111" y="2341816"/>
                  </a:lnTo>
                  <a:lnTo>
                    <a:pt x="270014" y="2343835"/>
                  </a:lnTo>
                  <a:lnTo>
                    <a:pt x="261632" y="2348357"/>
                  </a:lnTo>
                  <a:lnTo>
                    <a:pt x="255803" y="2354694"/>
                  </a:lnTo>
                  <a:lnTo>
                    <a:pt x="253403" y="2362187"/>
                  </a:lnTo>
                  <a:lnTo>
                    <a:pt x="255066" y="2369464"/>
                  </a:lnTo>
                  <a:lnTo>
                    <a:pt x="260299" y="2375179"/>
                  </a:lnTo>
                  <a:lnTo>
                    <a:pt x="268300" y="2378799"/>
                  </a:lnTo>
                  <a:lnTo>
                    <a:pt x="278257" y="2379764"/>
                  </a:lnTo>
                  <a:lnTo>
                    <a:pt x="288366" y="2377744"/>
                  </a:lnTo>
                  <a:lnTo>
                    <a:pt x="296748" y="2373274"/>
                  </a:lnTo>
                  <a:lnTo>
                    <a:pt x="302552" y="2366975"/>
                  </a:lnTo>
                  <a:lnTo>
                    <a:pt x="304927" y="2359482"/>
                  </a:lnTo>
                  <a:close/>
                </a:path>
                <a:path extrusionOk="0" h="2566670" w="5218430">
                  <a:moveTo>
                    <a:pt x="311873" y="2239162"/>
                  </a:moveTo>
                  <a:lnTo>
                    <a:pt x="310388" y="2231644"/>
                  </a:lnTo>
                  <a:lnTo>
                    <a:pt x="305333" y="2225700"/>
                  </a:lnTo>
                  <a:lnTo>
                    <a:pt x="297497" y="2221903"/>
                  </a:lnTo>
                  <a:lnTo>
                    <a:pt x="287655" y="2220874"/>
                  </a:lnTo>
                  <a:lnTo>
                    <a:pt x="277596" y="2222944"/>
                  </a:lnTo>
                  <a:lnTo>
                    <a:pt x="269151" y="2227580"/>
                  </a:lnTo>
                  <a:lnTo>
                    <a:pt x="263220" y="2234095"/>
                  </a:lnTo>
                  <a:lnTo>
                    <a:pt x="260667" y="2241816"/>
                  </a:lnTo>
                  <a:lnTo>
                    <a:pt x="262153" y="2249322"/>
                  </a:lnTo>
                  <a:lnTo>
                    <a:pt x="267208" y="2255240"/>
                  </a:lnTo>
                  <a:lnTo>
                    <a:pt x="275069" y="2258987"/>
                  </a:lnTo>
                  <a:lnTo>
                    <a:pt x="284949" y="2260003"/>
                  </a:lnTo>
                  <a:lnTo>
                    <a:pt x="295033" y="2257958"/>
                  </a:lnTo>
                  <a:lnTo>
                    <a:pt x="303453" y="2253348"/>
                  </a:lnTo>
                  <a:lnTo>
                    <a:pt x="309359" y="2246871"/>
                  </a:lnTo>
                  <a:lnTo>
                    <a:pt x="311873" y="2239162"/>
                  </a:lnTo>
                  <a:close/>
                </a:path>
                <a:path extrusionOk="0" h="2566670" w="5218430">
                  <a:moveTo>
                    <a:pt x="384695" y="2414041"/>
                  </a:moveTo>
                  <a:lnTo>
                    <a:pt x="382905" y="2406878"/>
                  </a:lnTo>
                  <a:lnTo>
                    <a:pt x="377583" y="2401201"/>
                  </a:lnTo>
                  <a:lnTo>
                    <a:pt x="369531" y="2397595"/>
                  </a:lnTo>
                  <a:lnTo>
                    <a:pt x="359537" y="2396629"/>
                  </a:lnTo>
                  <a:lnTo>
                    <a:pt x="349427" y="2398623"/>
                  </a:lnTo>
                  <a:lnTo>
                    <a:pt x="341071" y="2403056"/>
                  </a:lnTo>
                  <a:lnTo>
                    <a:pt x="335318" y="2409291"/>
                  </a:lnTo>
                  <a:lnTo>
                    <a:pt x="333019" y="2416657"/>
                  </a:lnTo>
                  <a:lnTo>
                    <a:pt x="334797" y="2423807"/>
                  </a:lnTo>
                  <a:lnTo>
                    <a:pt x="340144" y="2429433"/>
                  </a:lnTo>
                  <a:lnTo>
                    <a:pt x="348234" y="2432989"/>
                  </a:lnTo>
                  <a:lnTo>
                    <a:pt x="358254" y="2433942"/>
                  </a:lnTo>
                  <a:lnTo>
                    <a:pt x="368350" y="2431973"/>
                  </a:lnTo>
                  <a:lnTo>
                    <a:pt x="376694" y="2427579"/>
                  </a:lnTo>
                  <a:lnTo>
                    <a:pt x="382422" y="2421394"/>
                  </a:lnTo>
                  <a:lnTo>
                    <a:pt x="384695" y="2414041"/>
                  </a:lnTo>
                  <a:close/>
                </a:path>
                <a:path extrusionOk="0" h="2566670" w="5218430">
                  <a:moveTo>
                    <a:pt x="386981" y="2355316"/>
                  </a:moveTo>
                  <a:lnTo>
                    <a:pt x="385292" y="2348026"/>
                  </a:lnTo>
                  <a:lnTo>
                    <a:pt x="380047" y="2342261"/>
                  </a:lnTo>
                  <a:lnTo>
                    <a:pt x="372046" y="2338590"/>
                  </a:lnTo>
                  <a:lnTo>
                    <a:pt x="362102" y="2337600"/>
                  </a:lnTo>
                  <a:lnTo>
                    <a:pt x="352005" y="2339594"/>
                  </a:lnTo>
                  <a:lnTo>
                    <a:pt x="343611" y="2344102"/>
                  </a:lnTo>
                  <a:lnTo>
                    <a:pt x="337807" y="2350427"/>
                  </a:lnTo>
                  <a:lnTo>
                    <a:pt x="335432" y="2357920"/>
                  </a:lnTo>
                  <a:lnTo>
                    <a:pt x="337121" y="2365184"/>
                  </a:lnTo>
                  <a:lnTo>
                    <a:pt x="342379" y="2370925"/>
                  </a:lnTo>
                  <a:lnTo>
                    <a:pt x="350405" y="2374557"/>
                  </a:lnTo>
                  <a:lnTo>
                    <a:pt x="360387" y="2375522"/>
                  </a:lnTo>
                  <a:lnTo>
                    <a:pt x="370484" y="2373541"/>
                  </a:lnTo>
                  <a:lnTo>
                    <a:pt x="378853" y="2369083"/>
                  </a:lnTo>
                  <a:lnTo>
                    <a:pt x="384632" y="2362797"/>
                  </a:lnTo>
                  <a:lnTo>
                    <a:pt x="386981" y="2355316"/>
                  </a:lnTo>
                  <a:close/>
                </a:path>
                <a:path extrusionOk="0" h="2566670" w="5218430">
                  <a:moveTo>
                    <a:pt x="467004" y="2410002"/>
                  </a:moveTo>
                  <a:lnTo>
                    <a:pt x="465201" y="2402827"/>
                  </a:lnTo>
                  <a:lnTo>
                    <a:pt x="459854" y="2397163"/>
                  </a:lnTo>
                  <a:lnTo>
                    <a:pt x="451777" y="2393543"/>
                  </a:lnTo>
                  <a:lnTo>
                    <a:pt x="441769" y="2392553"/>
                  </a:lnTo>
                  <a:lnTo>
                    <a:pt x="431673" y="2394521"/>
                  </a:lnTo>
                  <a:lnTo>
                    <a:pt x="423316" y="2398941"/>
                  </a:lnTo>
                  <a:lnTo>
                    <a:pt x="417576" y="2405151"/>
                  </a:lnTo>
                  <a:lnTo>
                    <a:pt x="415302" y="2412517"/>
                  </a:lnTo>
                  <a:lnTo>
                    <a:pt x="417093" y="2419654"/>
                  </a:lnTo>
                  <a:lnTo>
                    <a:pt x="422465" y="2425293"/>
                  </a:lnTo>
                  <a:lnTo>
                    <a:pt x="430568" y="2428862"/>
                  </a:lnTo>
                  <a:lnTo>
                    <a:pt x="440601" y="2429827"/>
                  </a:lnTo>
                  <a:lnTo>
                    <a:pt x="450710" y="2427884"/>
                  </a:lnTo>
                  <a:lnTo>
                    <a:pt x="459041" y="2423515"/>
                  </a:lnTo>
                  <a:lnTo>
                    <a:pt x="464756" y="2417343"/>
                  </a:lnTo>
                  <a:lnTo>
                    <a:pt x="467004" y="2410002"/>
                  </a:lnTo>
                  <a:close/>
                </a:path>
                <a:path extrusionOk="0" h="2566670" w="5218430">
                  <a:moveTo>
                    <a:pt x="1155471" y="21094"/>
                  </a:moveTo>
                  <a:lnTo>
                    <a:pt x="1135240" y="3441"/>
                  </a:lnTo>
                  <a:lnTo>
                    <a:pt x="1108443" y="23329"/>
                  </a:lnTo>
                  <a:lnTo>
                    <a:pt x="1128674" y="40995"/>
                  </a:lnTo>
                  <a:lnTo>
                    <a:pt x="1155471" y="21094"/>
                  </a:lnTo>
                  <a:close/>
                </a:path>
                <a:path extrusionOk="0" h="2566670" w="5218430">
                  <a:moveTo>
                    <a:pt x="1230401" y="17729"/>
                  </a:moveTo>
                  <a:lnTo>
                    <a:pt x="1209916" y="0"/>
                  </a:lnTo>
                  <a:lnTo>
                    <a:pt x="1183322" y="19824"/>
                  </a:lnTo>
                  <a:lnTo>
                    <a:pt x="1203807" y="37553"/>
                  </a:lnTo>
                  <a:lnTo>
                    <a:pt x="1230401" y="17729"/>
                  </a:lnTo>
                  <a:close/>
                </a:path>
                <a:path extrusionOk="0" h="2566670" w="5218430">
                  <a:moveTo>
                    <a:pt x="3611016" y="1482991"/>
                  </a:moveTo>
                  <a:lnTo>
                    <a:pt x="3608044" y="1474355"/>
                  </a:lnTo>
                  <a:lnTo>
                    <a:pt x="3601936" y="1467192"/>
                  </a:lnTo>
                  <a:lnTo>
                    <a:pt x="3593579" y="1462239"/>
                  </a:lnTo>
                  <a:lnTo>
                    <a:pt x="3583863" y="1460246"/>
                  </a:lnTo>
                  <a:lnTo>
                    <a:pt x="3574542" y="1461706"/>
                  </a:lnTo>
                  <a:lnTo>
                    <a:pt x="3567328" y="1466227"/>
                  </a:lnTo>
                  <a:lnTo>
                    <a:pt x="3562934" y="1473085"/>
                  </a:lnTo>
                  <a:lnTo>
                    <a:pt x="3562032" y="1481607"/>
                  </a:lnTo>
                  <a:lnTo>
                    <a:pt x="3564966" y="1490218"/>
                  </a:lnTo>
                  <a:lnTo>
                    <a:pt x="3571049" y="1497355"/>
                  </a:lnTo>
                  <a:lnTo>
                    <a:pt x="3579406" y="1502295"/>
                  </a:lnTo>
                  <a:lnTo>
                    <a:pt x="3589172" y="1504289"/>
                  </a:lnTo>
                  <a:lnTo>
                    <a:pt x="3598519" y="1502829"/>
                  </a:lnTo>
                  <a:lnTo>
                    <a:pt x="3605733" y="1498346"/>
                  </a:lnTo>
                  <a:lnTo>
                    <a:pt x="3610140" y="1491500"/>
                  </a:lnTo>
                  <a:lnTo>
                    <a:pt x="3611016" y="1482991"/>
                  </a:lnTo>
                  <a:close/>
                </a:path>
                <a:path extrusionOk="0" h="2566670" w="5218430">
                  <a:moveTo>
                    <a:pt x="3619296" y="1551495"/>
                  </a:moveTo>
                  <a:lnTo>
                    <a:pt x="3616350" y="1542923"/>
                  </a:lnTo>
                  <a:lnTo>
                    <a:pt x="3610241" y="1535823"/>
                  </a:lnTo>
                  <a:lnTo>
                    <a:pt x="3601859" y="1530908"/>
                  </a:lnTo>
                  <a:lnTo>
                    <a:pt x="3592093" y="1528914"/>
                  </a:lnTo>
                  <a:lnTo>
                    <a:pt x="3582720" y="1530362"/>
                  </a:lnTo>
                  <a:lnTo>
                    <a:pt x="3575443" y="1534833"/>
                  </a:lnTo>
                  <a:lnTo>
                    <a:pt x="3570960" y="1541653"/>
                  </a:lnTo>
                  <a:lnTo>
                    <a:pt x="3570008" y="1550111"/>
                  </a:lnTo>
                  <a:lnTo>
                    <a:pt x="3572903" y="1558671"/>
                  </a:lnTo>
                  <a:lnTo>
                    <a:pt x="3578987" y="1565757"/>
                  </a:lnTo>
                  <a:lnTo>
                    <a:pt x="3587369" y="1570647"/>
                  </a:lnTo>
                  <a:lnTo>
                    <a:pt x="3597173" y="1572641"/>
                  </a:lnTo>
                  <a:lnTo>
                    <a:pt x="3606584" y="1571193"/>
                  </a:lnTo>
                  <a:lnTo>
                    <a:pt x="3613886" y="1566735"/>
                  </a:lnTo>
                  <a:lnTo>
                    <a:pt x="3618357" y="1559941"/>
                  </a:lnTo>
                  <a:lnTo>
                    <a:pt x="3619296" y="1551495"/>
                  </a:lnTo>
                  <a:close/>
                </a:path>
                <a:path extrusionOk="0" h="2566670" w="5218430">
                  <a:moveTo>
                    <a:pt x="3627196" y="1619478"/>
                  </a:moveTo>
                  <a:lnTo>
                    <a:pt x="3624288" y="1610982"/>
                  </a:lnTo>
                  <a:lnTo>
                    <a:pt x="3618192" y="1603921"/>
                  </a:lnTo>
                  <a:lnTo>
                    <a:pt x="3609797" y="1599044"/>
                  </a:lnTo>
                  <a:lnTo>
                    <a:pt x="3599967" y="1597063"/>
                  </a:lnTo>
                  <a:lnTo>
                    <a:pt x="3590531" y="1598510"/>
                  </a:lnTo>
                  <a:lnTo>
                    <a:pt x="3583178" y="1602955"/>
                  </a:lnTo>
                  <a:lnTo>
                    <a:pt x="3578644" y="1609712"/>
                  </a:lnTo>
                  <a:lnTo>
                    <a:pt x="3577628" y="1618107"/>
                  </a:lnTo>
                  <a:lnTo>
                    <a:pt x="3580498" y="1626590"/>
                  </a:lnTo>
                  <a:lnTo>
                    <a:pt x="3586581" y="1633626"/>
                  </a:lnTo>
                  <a:lnTo>
                    <a:pt x="3594976" y="1638477"/>
                  </a:lnTo>
                  <a:lnTo>
                    <a:pt x="3604818" y="1640446"/>
                  </a:lnTo>
                  <a:lnTo>
                    <a:pt x="3614305" y="1639011"/>
                  </a:lnTo>
                  <a:lnTo>
                    <a:pt x="3621671" y="1634604"/>
                  </a:lnTo>
                  <a:lnTo>
                    <a:pt x="3626205" y="1627873"/>
                  </a:lnTo>
                  <a:lnTo>
                    <a:pt x="3627196" y="1619478"/>
                  </a:lnTo>
                  <a:close/>
                </a:path>
                <a:path extrusionOk="0" h="2566670" w="5218430">
                  <a:moveTo>
                    <a:pt x="3634727" y="1686928"/>
                  </a:moveTo>
                  <a:lnTo>
                    <a:pt x="3631857" y="1678495"/>
                  </a:lnTo>
                  <a:lnTo>
                    <a:pt x="3625773" y="1671485"/>
                  </a:lnTo>
                  <a:lnTo>
                    <a:pt x="3617353" y="1666646"/>
                  </a:lnTo>
                  <a:lnTo>
                    <a:pt x="3607473" y="1664677"/>
                  </a:lnTo>
                  <a:lnTo>
                    <a:pt x="3597973" y="1666113"/>
                  </a:lnTo>
                  <a:lnTo>
                    <a:pt x="3590556" y="1670507"/>
                  </a:lnTo>
                  <a:lnTo>
                    <a:pt x="3585959" y="1677212"/>
                  </a:lnTo>
                  <a:lnTo>
                    <a:pt x="3584892" y="1685531"/>
                  </a:lnTo>
                  <a:lnTo>
                    <a:pt x="3587724" y="1693951"/>
                  </a:lnTo>
                  <a:lnTo>
                    <a:pt x="3593795" y="1700923"/>
                  </a:lnTo>
                  <a:lnTo>
                    <a:pt x="3602202" y="1705737"/>
                  </a:lnTo>
                  <a:lnTo>
                    <a:pt x="3612096" y="1707692"/>
                  </a:lnTo>
                  <a:lnTo>
                    <a:pt x="3621621" y="1706283"/>
                  </a:lnTo>
                  <a:lnTo>
                    <a:pt x="3629063" y="1701901"/>
                  </a:lnTo>
                  <a:lnTo>
                    <a:pt x="3633673" y="1695234"/>
                  </a:lnTo>
                  <a:lnTo>
                    <a:pt x="3634727" y="1686928"/>
                  </a:lnTo>
                  <a:close/>
                </a:path>
                <a:path extrusionOk="0" h="2566670" w="5218430">
                  <a:moveTo>
                    <a:pt x="3688956" y="1485315"/>
                  </a:moveTo>
                  <a:lnTo>
                    <a:pt x="3685921" y="1476679"/>
                  </a:lnTo>
                  <a:lnTo>
                    <a:pt x="3679774" y="1469504"/>
                  </a:lnTo>
                  <a:lnTo>
                    <a:pt x="3671392" y="1464538"/>
                  </a:lnTo>
                  <a:lnTo>
                    <a:pt x="3661664" y="1462519"/>
                  </a:lnTo>
                  <a:lnTo>
                    <a:pt x="3652380" y="1463967"/>
                  </a:lnTo>
                  <a:lnTo>
                    <a:pt x="3645217" y="1468462"/>
                  </a:lnTo>
                  <a:lnTo>
                    <a:pt x="3640861" y="1475320"/>
                  </a:lnTo>
                  <a:lnTo>
                    <a:pt x="3640023" y="1483842"/>
                  </a:lnTo>
                  <a:lnTo>
                    <a:pt x="3643007" y="1492465"/>
                  </a:lnTo>
                  <a:lnTo>
                    <a:pt x="3649141" y="1499616"/>
                  </a:lnTo>
                  <a:lnTo>
                    <a:pt x="3657523" y="1504556"/>
                  </a:lnTo>
                  <a:lnTo>
                    <a:pt x="3667277" y="1506562"/>
                  </a:lnTo>
                  <a:lnTo>
                    <a:pt x="3676599" y="1505127"/>
                  </a:lnTo>
                  <a:lnTo>
                    <a:pt x="3683787" y="1500657"/>
                  </a:lnTo>
                  <a:lnTo>
                    <a:pt x="3688143" y="1493824"/>
                  </a:lnTo>
                  <a:lnTo>
                    <a:pt x="3688956" y="1485315"/>
                  </a:lnTo>
                  <a:close/>
                </a:path>
                <a:path extrusionOk="0" h="2566670" w="5218430">
                  <a:moveTo>
                    <a:pt x="3697681" y="1553819"/>
                  </a:moveTo>
                  <a:lnTo>
                    <a:pt x="3694684" y="1545247"/>
                  </a:lnTo>
                  <a:lnTo>
                    <a:pt x="3688550" y="1538135"/>
                  </a:lnTo>
                  <a:lnTo>
                    <a:pt x="3680142" y="1533207"/>
                  </a:lnTo>
                  <a:lnTo>
                    <a:pt x="3670363" y="1531200"/>
                  </a:lnTo>
                  <a:lnTo>
                    <a:pt x="3661016" y="1532623"/>
                  </a:lnTo>
                  <a:lnTo>
                    <a:pt x="3653790" y="1537093"/>
                  </a:lnTo>
                  <a:lnTo>
                    <a:pt x="3649370" y="1543888"/>
                  </a:lnTo>
                  <a:lnTo>
                    <a:pt x="3648456" y="1552346"/>
                  </a:lnTo>
                  <a:lnTo>
                    <a:pt x="3651415" y="1560906"/>
                  </a:lnTo>
                  <a:lnTo>
                    <a:pt x="3657536" y="1568005"/>
                  </a:lnTo>
                  <a:lnTo>
                    <a:pt x="3665931" y="1572907"/>
                  </a:lnTo>
                  <a:lnTo>
                    <a:pt x="3675748" y="1574914"/>
                  </a:lnTo>
                  <a:lnTo>
                    <a:pt x="3685133" y="1573479"/>
                  </a:lnTo>
                  <a:lnTo>
                    <a:pt x="3692385" y="1569046"/>
                  </a:lnTo>
                  <a:lnTo>
                    <a:pt x="3696805" y="1562277"/>
                  </a:lnTo>
                  <a:lnTo>
                    <a:pt x="3697681" y="1553819"/>
                  </a:lnTo>
                  <a:close/>
                </a:path>
                <a:path extrusionOk="0" h="2566670" w="5218430">
                  <a:moveTo>
                    <a:pt x="3706025" y="1621828"/>
                  </a:moveTo>
                  <a:lnTo>
                    <a:pt x="3703066" y="1613319"/>
                  </a:lnTo>
                  <a:lnTo>
                    <a:pt x="3696932" y="1606257"/>
                  </a:lnTo>
                  <a:lnTo>
                    <a:pt x="3688524" y="1601355"/>
                  </a:lnTo>
                  <a:lnTo>
                    <a:pt x="3678694" y="1599349"/>
                  </a:lnTo>
                  <a:lnTo>
                    <a:pt x="3669271" y="1600771"/>
                  </a:lnTo>
                  <a:lnTo>
                    <a:pt x="3661968" y="1605203"/>
                  </a:lnTo>
                  <a:lnTo>
                    <a:pt x="3657485" y="1611947"/>
                  </a:lnTo>
                  <a:lnTo>
                    <a:pt x="3656533" y="1620342"/>
                  </a:lnTo>
                  <a:lnTo>
                    <a:pt x="3659441" y="1628838"/>
                  </a:lnTo>
                  <a:lnTo>
                    <a:pt x="3665550" y="1635874"/>
                  </a:lnTo>
                  <a:lnTo>
                    <a:pt x="3673983" y="1640751"/>
                  </a:lnTo>
                  <a:lnTo>
                    <a:pt x="3683838" y="1642732"/>
                  </a:lnTo>
                  <a:lnTo>
                    <a:pt x="3693287" y="1641322"/>
                  </a:lnTo>
                  <a:lnTo>
                    <a:pt x="3700602" y="1636928"/>
                  </a:lnTo>
                  <a:lnTo>
                    <a:pt x="3705098" y="1630197"/>
                  </a:lnTo>
                  <a:lnTo>
                    <a:pt x="3706025" y="1621828"/>
                  </a:lnTo>
                  <a:close/>
                </a:path>
                <a:path extrusionOk="0" h="2566670" w="5218430">
                  <a:moveTo>
                    <a:pt x="5218366" y="1570774"/>
                  </a:moveTo>
                  <a:lnTo>
                    <a:pt x="5188382" y="1538630"/>
                  </a:lnTo>
                  <a:lnTo>
                    <a:pt x="5179746" y="1539748"/>
                  </a:lnTo>
                  <a:lnTo>
                    <a:pt x="5173586" y="1543964"/>
                  </a:lnTo>
                  <a:lnTo>
                    <a:pt x="5170462" y="1550619"/>
                  </a:lnTo>
                  <a:lnTo>
                    <a:pt x="5170932" y="1559077"/>
                  </a:lnTo>
                  <a:lnTo>
                    <a:pt x="5175085" y="1567776"/>
                  </a:lnTo>
                  <a:lnTo>
                    <a:pt x="5182006" y="1575117"/>
                  </a:lnTo>
                  <a:lnTo>
                    <a:pt x="5190756" y="1580349"/>
                  </a:lnTo>
                  <a:lnTo>
                    <a:pt x="5200370" y="1582712"/>
                  </a:lnTo>
                  <a:lnTo>
                    <a:pt x="5209057" y="1581607"/>
                  </a:lnTo>
                  <a:lnTo>
                    <a:pt x="5215242" y="1577416"/>
                  </a:lnTo>
                  <a:lnTo>
                    <a:pt x="5218366" y="1570774"/>
                  </a:lnTo>
                  <a:close/>
                </a:path>
              </a:pathLst>
            </a:custGeom>
            <a:solidFill>
              <a:srgbClr val="C5D9E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629" name="Google Shape;629;p82"/>
            <p:cNvPicPr preferRelativeResize="0"/>
            <p:nvPr/>
          </p:nvPicPr>
          <p:blipFill rotWithShape="1">
            <a:blip r:embed="rId3">
              <a:alphaModFix/>
            </a:blip>
            <a:srcRect b="0" l="0" r="0" t="0"/>
            <a:stretch/>
          </p:blipFill>
          <p:spPr>
            <a:xfrm>
              <a:off x="8946676" y="8262186"/>
              <a:ext cx="150560" cy="64902"/>
            </a:xfrm>
            <a:prstGeom prst="rect">
              <a:avLst/>
            </a:prstGeom>
            <a:noFill/>
            <a:ln>
              <a:noFill/>
            </a:ln>
          </p:spPr>
        </p:pic>
        <p:sp>
          <p:nvSpPr>
            <p:cNvPr id="630" name="Google Shape;630;p82"/>
            <p:cNvSpPr/>
            <p:nvPr/>
          </p:nvSpPr>
          <p:spPr>
            <a:xfrm>
              <a:off x="8987002" y="7862829"/>
              <a:ext cx="6590030" cy="1172209"/>
            </a:xfrm>
            <a:custGeom>
              <a:rect b="b" l="l" r="r" t="t"/>
              <a:pathLst>
                <a:path extrusionOk="0" h="1172209" w="6590030">
                  <a:moveTo>
                    <a:pt x="44043" y="294055"/>
                  </a:moveTo>
                  <a:lnTo>
                    <a:pt x="42049" y="290283"/>
                  </a:lnTo>
                  <a:lnTo>
                    <a:pt x="36880" y="289775"/>
                  </a:lnTo>
                  <a:lnTo>
                    <a:pt x="29387" y="292785"/>
                  </a:lnTo>
                  <a:lnTo>
                    <a:pt x="1244" y="323837"/>
                  </a:lnTo>
                  <a:lnTo>
                    <a:pt x="0" y="330263"/>
                  </a:lnTo>
                  <a:lnTo>
                    <a:pt x="1993" y="334035"/>
                  </a:lnTo>
                  <a:lnTo>
                    <a:pt x="7175" y="334543"/>
                  </a:lnTo>
                  <a:lnTo>
                    <a:pt x="14693" y="331533"/>
                  </a:lnTo>
                  <a:lnTo>
                    <a:pt x="42824" y="300482"/>
                  </a:lnTo>
                  <a:lnTo>
                    <a:pt x="44043" y="294055"/>
                  </a:lnTo>
                  <a:close/>
                </a:path>
                <a:path extrusionOk="0" h="1172209" w="6590030">
                  <a:moveTo>
                    <a:pt x="148551" y="273621"/>
                  </a:moveTo>
                  <a:lnTo>
                    <a:pt x="146443" y="269836"/>
                  </a:lnTo>
                  <a:lnTo>
                    <a:pt x="141185" y="269316"/>
                  </a:lnTo>
                  <a:lnTo>
                    <a:pt x="133616" y="272326"/>
                  </a:lnTo>
                  <a:lnTo>
                    <a:pt x="105537" y="303415"/>
                  </a:lnTo>
                  <a:lnTo>
                    <a:pt x="104394" y="309854"/>
                  </a:lnTo>
                  <a:lnTo>
                    <a:pt x="106489" y="313651"/>
                  </a:lnTo>
                  <a:lnTo>
                    <a:pt x="111772" y="314172"/>
                  </a:lnTo>
                  <a:lnTo>
                    <a:pt x="119367" y="311175"/>
                  </a:lnTo>
                  <a:lnTo>
                    <a:pt x="147421" y="280073"/>
                  </a:lnTo>
                  <a:lnTo>
                    <a:pt x="148551" y="273621"/>
                  </a:lnTo>
                  <a:close/>
                </a:path>
                <a:path extrusionOk="0" h="1172209" w="6590030">
                  <a:moveTo>
                    <a:pt x="155740" y="333603"/>
                  </a:moveTo>
                  <a:lnTo>
                    <a:pt x="153555" y="329793"/>
                  </a:lnTo>
                  <a:lnTo>
                    <a:pt x="148209" y="329260"/>
                  </a:lnTo>
                  <a:lnTo>
                    <a:pt x="140576" y="332244"/>
                  </a:lnTo>
                  <a:lnTo>
                    <a:pt x="112534" y="363359"/>
                  </a:lnTo>
                  <a:lnTo>
                    <a:pt x="111467" y="369811"/>
                  </a:lnTo>
                  <a:lnTo>
                    <a:pt x="113639" y="373621"/>
                  </a:lnTo>
                  <a:lnTo>
                    <a:pt x="119011" y="374167"/>
                  </a:lnTo>
                  <a:lnTo>
                    <a:pt x="126669" y="371170"/>
                  </a:lnTo>
                  <a:lnTo>
                    <a:pt x="154686" y="340055"/>
                  </a:lnTo>
                  <a:lnTo>
                    <a:pt x="155740" y="333603"/>
                  </a:lnTo>
                  <a:close/>
                </a:path>
                <a:path extrusionOk="0" h="1172209" w="6590030">
                  <a:moveTo>
                    <a:pt x="194437" y="203593"/>
                  </a:moveTo>
                  <a:lnTo>
                    <a:pt x="192366" y="199809"/>
                  </a:lnTo>
                  <a:lnTo>
                    <a:pt x="187121" y="199288"/>
                  </a:lnTo>
                  <a:lnTo>
                    <a:pt x="179590" y="202311"/>
                  </a:lnTo>
                  <a:lnTo>
                    <a:pt x="151536" y="233400"/>
                  </a:lnTo>
                  <a:lnTo>
                    <a:pt x="150368" y="239839"/>
                  </a:lnTo>
                  <a:lnTo>
                    <a:pt x="152438" y="243624"/>
                  </a:lnTo>
                  <a:lnTo>
                    <a:pt x="157695" y="244144"/>
                  </a:lnTo>
                  <a:lnTo>
                    <a:pt x="165252" y="241134"/>
                  </a:lnTo>
                  <a:lnTo>
                    <a:pt x="193294" y="210032"/>
                  </a:lnTo>
                  <a:lnTo>
                    <a:pt x="194437" y="203593"/>
                  </a:lnTo>
                  <a:close/>
                </a:path>
                <a:path extrusionOk="0" h="1172209" w="6590030">
                  <a:moveTo>
                    <a:pt x="201333" y="263474"/>
                  </a:moveTo>
                  <a:lnTo>
                    <a:pt x="199186" y="259676"/>
                  </a:lnTo>
                  <a:lnTo>
                    <a:pt x="193865" y="259143"/>
                  </a:lnTo>
                  <a:lnTo>
                    <a:pt x="186258" y="262153"/>
                  </a:lnTo>
                  <a:lnTo>
                    <a:pt x="158242" y="293268"/>
                  </a:lnTo>
                  <a:lnTo>
                    <a:pt x="157149" y="299720"/>
                  </a:lnTo>
                  <a:lnTo>
                    <a:pt x="159296" y="303530"/>
                  </a:lnTo>
                  <a:lnTo>
                    <a:pt x="164617" y="304063"/>
                  </a:lnTo>
                  <a:lnTo>
                    <a:pt x="172250" y="301053"/>
                  </a:lnTo>
                  <a:lnTo>
                    <a:pt x="200253" y="269925"/>
                  </a:lnTo>
                  <a:lnTo>
                    <a:pt x="201333" y="263474"/>
                  </a:lnTo>
                  <a:close/>
                </a:path>
                <a:path extrusionOk="0" h="1172209" w="6590030">
                  <a:moveTo>
                    <a:pt x="209156" y="323545"/>
                  </a:moveTo>
                  <a:lnTo>
                    <a:pt x="206921" y="319735"/>
                  </a:lnTo>
                  <a:lnTo>
                    <a:pt x="201523" y="319201"/>
                  </a:lnTo>
                  <a:lnTo>
                    <a:pt x="193840" y="322199"/>
                  </a:lnTo>
                  <a:lnTo>
                    <a:pt x="165849" y="353314"/>
                  </a:lnTo>
                  <a:lnTo>
                    <a:pt x="164833" y="359791"/>
                  </a:lnTo>
                  <a:lnTo>
                    <a:pt x="167068" y="363601"/>
                  </a:lnTo>
                  <a:lnTo>
                    <a:pt x="172478" y="364147"/>
                  </a:lnTo>
                  <a:lnTo>
                    <a:pt x="180174" y="361162"/>
                  </a:lnTo>
                  <a:lnTo>
                    <a:pt x="208153" y="330022"/>
                  </a:lnTo>
                  <a:lnTo>
                    <a:pt x="209156" y="323545"/>
                  </a:lnTo>
                  <a:close/>
                </a:path>
                <a:path extrusionOk="0" h="1172209" w="6590030">
                  <a:moveTo>
                    <a:pt x="254457" y="253377"/>
                  </a:moveTo>
                  <a:lnTo>
                    <a:pt x="252260" y="249567"/>
                  </a:lnTo>
                  <a:lnTo>
                    <a:pt x="246888" y="249034"/>
                  </a:lnTo>
                  <a:lnTo>
                    <a:pt x="239242" y="252031"/>
                  </a:lnTo>
                  <a:lnTo>
                    <a:pt x="211277" y="283159"/>
                  </a:lnTo>
                  <a:lnTo>
                    <a:pt x="210235" y="289623"/>
                  </a:lnTo>
                  <a:lnTo>
                    <a:pt x="212445" y="293433"/>
                  </a:lnTo>
                  <a:lnTo>
                    <a:pt x="217817" y="293979"/>
                  </a:lnTo>
                  <a:lnTo>
                    <a:pt x="225475" y="290982"/>
                  </a:lnTo>
                  <a:lnTo>
                    <a:pt x="253428" y="259842"/>
                  </a:lnTo>
                  <a:lnTo>
                    <a:pt x="254457" y="253377"/>
                  </a:lnTo>
                  <a:close/>
                </a:path>
                <a:path extrusionOk="0" h="1172209" w="6590030">
                  <a:moveTo>
                    <a:pt x="262902" y="313563"/>
                  </a:moveTo>
                  <a:lnTo>
                    <a:pt x="260616" y="309740"/>
                  </a:lnTo>
                  <a:lnTo>
                    <a:pt x="255168" y="309181"/>
                  </a:lnTo>
                  <a:lnTo>
                    <a:pt x="247446" y="312178"/>
                  </a:lnTo>
                  <a:lnTo>
                    <a:pt x="219519" y="343319"/>
                  </a:lnTo>
                  <a:lnTo>
                    <a:pt x="218554" y="349796"/>
                  </a:lnTo>
                  <a:lnTo>
                    <a:pt x="220853" y="353618"/>
                  </a:lnTo>
                  <a:lnTo>
                    <a:pt x="226326" y="354177"/>
                  </a:lnTo>
                  <a:lnTo>
                    <a:pt x="234061" y="351193"/>
                  </a:lnTo>
                  <a:lnTo>
                    <a:pt x="261962" y="320052"/>
                  </a:lnTo>
                  <a:lnTo>
                    <a:pt x="262902" y="313563"/>
                  </a:lnTo>
                  <a:close/>
                </a:path>
                <a:path extrusionOk="0" h="1172209" w="6590030">
                  <a:moveTo>
                    <a:pt x="307949" y="243319"/>
                  </a:moveTo>
                  <a:lnTo>
                    <a:pt x="305689" y="239496"/>
                  </a:lnTo>
                  <a:lnTo>
                    <a:pt x="300278" y="238963"/>
                  </a:lnTo>
                  <a:lnTo>
                    <a:pt x="292595" y="241947"/>
                  </a:lnTo>
                  <a:lnTo>
                    <a:pt x="264680" y="273113"/>
                  </a:lnTo>
                  <a:lnTo>
                    <a:pt x="263677" y="279577"/>
                  </a:lnTo>
                  <a:lnTo>
                    <a:pt x="265938" y="283400"/>
                  </a:lnTo>
                  <a:lnTo>
                    <a:pt x="271360" y="283946"/>
                  </a:lnTo>
                  <a:lnTo>
                    <a:pt x="279069" y="280949"/>
                  </a:lnTo>
                  <a:lnTo>
                    <a:pt x="306959" y="249796"/>
                  </a:lnTo>
                  <a:lnTo>
                    <a:pt x="307949" y="243319"/>
                  </a:lnTo>
                  <a:close/>
                </a:path>
                <a:path extrusionOk="0" h="1172209" w="6590030">
                  <a:moveTo>
                    <a:pt x="317017" y="303618"/>
                  </a:moveTo>
                  <a:lnTo>
                    <a:pt x="314667" y="299783"/>
                  </a:lnTo>
                  <a:lnTo>
                    <a:pt x="309168" y="299224"/>
                  </a:lnTo>
                  <a:lnTo>
                    <a:pt x="301421" y="302209"/>
                  </a:lnTo>
                  <a:lnTo>
                    <a:pt x="273558" y="333387"/>
                  </a:lnTo>
                  <a:lnTo>
                    <a:pt x="272630" y="339877"/>
                  </a:lnTo>
                  <a:lnTo>
                    <a:pt x="274980" y="343712"/>
                  </a:lnTo>
                  <a:lnTo>
                    <a:pt x="280504" y="344258"/>
                  </a:lnTo>
                  <a:lnTo>
                    <a:pt x="288290" y="341287"/>
                  </a:lnTo>
                  <a:lnTo>
                    <a:pt x="316115" y="310108"/>
                  </a:lnTo>
                  <a:lnTo>
                    <a:pt x="317017" y="303618"/>
                  </a:lnTo>
                  <a:close/>
                </a:path>
                <a:path extrusionOk="0" h="1172209" w="6590030">
                  <a:moveTo>
                    <a:pt x="361759" y="233311"/>
                  </a:moveTo>
                  <a:lnTo>
                    <a:pt x="359448" y="229489"/>
                  </a:lnTo>
                  <a:lnTo>
                    <a:pt x="353987" y="228942"/>
                  </a:lnTo>
                  <a:lnTo>
                    <a:pt x="346265" y="231927"/>
                  </a:lnTo>
                  <a:lnTo>
                    <a:pt x="318414" y="263093"/>
                  </a:lnTo>
                  <a:lnTo>
                    <a:pt x="317474" y="269582"/>
                  </a:lnTo>
                  <a:lnTo>
                    <a:pt x="319786" y="273418"/>
                  </a:lnTo>
                  <a:lnTo>
                    <a:pt x="325259" y="273964"/>
                  </a:lnTo>
                  <a:lnTo>
                    <a:pt x="333006" y="270979"/>
                  </a:lnTo>
                  <a:lnTo>
                    <a:pt x="360832" y="239801"/>
                  </a:lnTo>
                  <a:lnTo>
                    <a:pt x="361759" y="233311"/>
                  </a:lnTo>
                  <a:close/>
                </a:path>
                <a:path extrusionOk="0" h="1172209" w="6590030">
                  <a:moveTo>
                    <a:pt x="3645954" y="173266"/>
                  </a:moveTo>
                  <a:lnTo>
                    <a:pt x="3642753" y="166230"/>
                  </a:lnTo>
                  <a:lnTo>
                    <a:pt x="3636861" y="161696"/>
                  </a:lnTo>
                  <a:lnTo>
                    <a:pt x="3628821" y="160362"/>
                  </a:lnTo>
                  <a:lnTo>
                    <a:pt x="3620046" y="162636"/>
                  </a:lnTo>
                  <a:lnTo>
                    <a:pt x="3612184" y="167944"/>
                  </a:lnTo>
                  <a:lnTo>
                    <a:pt x="3606076" y="175501"/>
                  </a:lnTo>
                  <a:lnTo>
                    <a:pt x="3602558" y="184531"/>
                  </a:lnTo>
                  <a:lnTo>
                    <a:pt x="3602456" y="193357"/>
                  </a:lnTo>
                  <a:lnTo>
                    <a:pt x="3605631" y="200393"/>
                  </a:lnTo>
                  <a:lnTo>
                    <a:pt x="3611549" y="204927"/>
                  </a:lnTo>
                  <a:lnTo>
                    <a:pt x="3619652" y="206260"/>
                  </a:lnTo>
                  <a:lnTo>
                    <a:pt x="3628466" y="203987"/>
                  </a:lnTo>
                  <a:lnTo>
                    <a:pt x="3636340" y="198691"/>
                  </a:lnTo>
                  <a:lnTo>
                    <a:pt x="3642423" y="191135"/>
                  </a:lnTo>
                  <a:lnTo>
                    <a:pt x="3645890" y="182105"/>
                  </a:lnTo>
                  <a:lnTo>
                    <a:pt x="3645954" y="173266"/>
                  </a:lnTo>
                  <a:close/>
                </a:path>
                <a:path extrusionOk="0" h="1172209" w="6590030">
                  <a:moveTo>
                    <a:pt x="3714953" y="178384"/>
                  </a:moveTo>
                  <a:lnTo>
                    <a:pt x="3714915" y="169545"/>
                  </a:lnTo>
                  <a:lnTo>
                    <a:pt x="3711651" y="162496"/>
                  </a:lnTo>
                  <a:lnTo>
                    <a:pt x="3705707" y="157937"/>
                  </a:lnTo>
                  <a:lnTo>
                    <a:pt x="3697630" y="156591"/>
                  </a:lnTo>
                  <a:lnTo>
                    <a:pt x="3688880" y="158838"/>
                  </a:lnTo>
                  <a:lnTo>
                    <a:pt x="3681044" y="164134"/>
                  </a:lnTo>
                  <a:lnTo>
                    <a:pt x="3674999" y="171678"/>
                  </a:lnTo>
                  <a:lnTo>
                    <a:pt x="3671557" y="180708"/>
                  </a:lnTo>
                  <a:lnTo>
                    <a:pt x="3671532" y="189547"/>
                  </a:lnTo>
                  <a:lnTo>
                    <a:pt x="3674783" y="196596"/>
                  </a:lnTo>
                  <a:lnTo>
                    <a:pt x="3680764" y="201142"/>
                  </a:lnTo>
                  <a:lnTo>
                    <a:pt x="3688892" y="202488"/>
                  </a:lnTo>
                  <a:lnTo>
                    <a:pt x="3697706" y="200240"/>
                  </a:lnTo>
                  <a:lnTo>
                    <a:pt x="3705542" y="194945"/>
                  </a:lnTo>
                  <a:lnTo>
                    <a:pt x="3711575" y="187401"/>
                  </a:lnTo>
                  <a:lnTo>
                    <a:pt x="3714953" y="178384"/>
                  </a:lnTo>
                  <a:close/>
                </a:path>
                <a:path extrusionOk="0" h="1172209" w="6590030">
                  <a:moveTo>
                    <a:pt x="3742309" y="26454"/>
                  </a:moveTo>
                  <a:lnTo>
                    <a:pt x="3739172" y="19431"/>
                  </a:lnTo>
                  <a:lnTo>
                    <a:pt x="3733393" y="14909"/>
                  </a:lnTo>
                  <a:lnTo>
                    <a:pt x="3725494" y="13550"/>
                  </a:lnTo>
                  <a:lnTo>
                    <a:pt x="3716883" y="15811"/>
                  </a:lnTo>
                  <a:lnTo>
                    <a:pt x="3709162" y="21082"/>
                  </a:lnTo>
                  <a:lnTo>
                    <a:pt x="3703167" y="28600"/>
                  </a:lnTo>
                  <a:lnTo>
                    <a:pt x="3699713" y="37592"/>
                  </a:lnTo>
                  <a:lnTo>
                    <a:pt x="3699611" y="46405"/>
                  </a:lnTo>
                  <a:lnTo>
                    <a:pt x="3702735" y="53428"/>
                  </a:lnTo>
                  <a:lnTo>
                    <a:pt x="3708539" y="57962"/>
                  </a:lnTo>
                  <a:lnTo>
                    <a:pt x="3716477" y="59309"/>
                  </a:lnTo>
                  <a:lnTo>
                    <a:pt x="3725138" y="57061"/>
                  </a:lnTo>
                  <a:lnTo>
                    <a:pt x="3732873" y="51790"/>
                  </a:lnTo>
                  <a:lnTo>
                    <a:pt x="3738854" y="44259"/>
                  </a:lnTo>
                  <a:lnTo>
                    <a:pt x="3742245" y="35267"/>
                  </a:lnTo>
                  <a:lnTo>
                    <a:pt x="3742309" y="26454"/>
                  </a:lnTo>
                  <a:close/>
                </a:path>
                <a:path extrusionOk="0" h="1172209" w="6590030">
                  <a:moveTo>
                    <a:pt x="3746893" y="389978"/>
                  </a:moveTo>
                  <a:lnTo>
                    <a:pt x="3746627" y="381114"/>
                  </a:lnTo>
                  <a:lnTo>
                    <a:pt x="3743083" y="374053"/>
                  </a:lnTo>
                  <a:lnTo>
                    <a:pt x="3736835" y="369481"/>
                  </a:lnTo>
                  <a:lnTo>
                    <a:pt x="3728478" y="368096"/>
                  </a:lnTo>
                  <a:lnTo>
                    <a:pt x="3719487" y="370344"/>
                  </a:lnTo>
                  <a:lnTo>
                    <a:pt x="3711549" y="375627"/>
                  </a:lnTo>
                  <a:lnTo>
                    <a:pt x="3705504" y="383159"/>
                  </a:lnTo>
                  <a:lnTo>
                    <a:pt x="3702189" y="392201"/>
                  </a:lnTo>
                  <a:lnTo>
                    <a:pt x="3702405" y="401053"/>
                  </a:lnTo>
                  <a:lnTo>
                    <a:pt x="3705936" y="408114"/>
                  </a:lnTo>
                  <a:lnTo>
                    <a:pt x="3712210" y="412673"/>
                  </a:lnTo>
                  <a:lnTo>
                    <a:pt x="3720630" y="414045"/>
                  </a:lnTo>
                  <a:lnTo>
                    <a:pt x="3729672" y="411810"/>
                  </a:lnTo>
                  <a:lnTo>
                    <a:pt x="3737610" y="406539"/>
                  </a:lnTo>
                  <a:lnTo>
                    <a:pt x="3743642" y="399008"/>
                  </a:lnTo>
                  <a:lnTo>
                    <a:pt x="3746893" y="389978"/>
                  </a:lnTo>
                  <a:close/>
                </a:path>
                <a:path extrusionOk="0" h="1172209" w="6590030">
                  <a:moveTo>
                    <a:pt x="3810025" y="31699"/>
                  </a:moveTo>
                  <a:lnTo>
                    <a:pt x="3809987" y="22885"/>
                  </a:lnTo>
                  <a:lnTo>
                    <a:pt x="3806774" y="15849"/>
                  </a:lnTo>
                  <a:lnTo>
                    <a:pt x="3800945" y="11303"/>
                  </a:lnTo>
                  <a:lnTo>
                    <a:pt x="3793020" y="9931"/>
                  </a:lnTo>
                  <a:lnTo>
                    <a:pt x="3784422" y="12166"/>
                  </a:lnTo>
                  <a:lnTo>
                    <a:pt x="3776751" y="17424"/>
                  </a:lnTo>
                  <a:lnTo>
                    <a:pt x="3770807" y="24930"/>
                  </a:lnTo>
                  <a:lnTo>
                    <a:pt x="3767442" y="33921"/>
                  </a:lnTo>
                  <a:lnTo>
                    <a:pt x="3767429" y="42748"/>
                  </a:lnTo>
                  <a:lnTo>
                    <a:pt x="3770617" y="49771"/>
                  </a:lnTo>
                  <a:lnTo>
                    <a:pt x="3776484" y="54330"/>
                  </a:lnTo>
                  <a:lnTo>
                    <a:pt x="3784460" y="55689"/>
                  </a:lnTo>
                  <a:lnTo>
                    <a:pt x="3793109" y="53467"/>
                  </a:lnTo>
                  <a:lnTo>
                    <a:pt x="3800792" y="48196"/>
                  </a:lnTo>
                  <a:lnTo>
                    <a:pt x="3806710" y="40690"/>
                  </a:lnTo>
                  <a:lnTo>
                    <a:pt x="3810025" y="31699"/>
                  </a:lnTo>
                  <a:close/>
                </a:path>
                <a:path extrusionOk="0" h="1172209" w="6590030">
                  <a:moveTo>
                    <a:pt x="3829659" y="314833"/>
                  </a:moveTo>
                  <a:lnTo>
                    <a:pt x="3829367" y="305968"/>
                  </a:lnTo>
                  <a:lnTo>
                    <a:pt x="3825811" y="298881"/>
                  </a:lnTo>
                  <a:lnTo>
                    <a:pt x="3819575" y="294297"/>
                  </a:lnTo>
                  <a:lnTo>
                    <a:pt x="3811282" y="292900"/>
                  </a:lnTo>
                  <a:lnTo>
                    <a:pt x="3802380" y="295122"/>
                  </a:lnTo>
                  <a:lnTo>
                    <a:pt x="3794518" y="300393"/>
                  </a:lnTo>
                  <a:lnTo>
                    <a:pt x="3788549" y="307924"/>
                  </a:lnTo>
                  <a:lnTo>
                    <a:pt x="3785311" y="316953"/>
                  </a:lnTo>
                  <a:lnTo>
                    <a:pt x="3785552" y="325818"/>
                  </a:lnTo>
                  <a:lnTo>
                    <a:pt x="3789095" y="332892"/>
                  </a:lnTo>
                  <a:lnTo>
                    <a:pt x="3795344" y="337477"/>
                  </a:lnTo>
                  <a:lnTo>
                    <a:pt x="3803700" y="338861"/>
                  </a:lnTo>
                  <a:lnTo>
                    <a:pt x="3812654" y="336638"/>
                  </a:lnTo>
                  <a:lnTo>
                    <a:pt x="3820515" y="331381"/>
                  </a:lnTo>
                  <a:lnTo>
                    <a:pt x="3826472" y="323850"/>
                  </a:lnTo>
                  <a:lnTo>
                    <a:pt x="3829659" y="314833"/>
                  </a:lnTo>
                  <a:close/>
                </a:path>
                <a:path extrusionOk="0" h="1172209" w="6590030">
                  <a:moveTo>
                    <a:pt x="3900347" y="311569"/>
                  </a:moveTo>
                  <a:lnTo>
                    <a:pt x="3899966" y="302704"/>
                  </a:lnTo>
                  <a:lnTo>
                    <a:pt x="3896334" y="295617"/>
                  </a:lnTo>
                  <a:lnTo>
                    <a:pt x="3890060" y="291007"/>
                  </a:lnTo>
                  <a:lnTo>
                    <a:pt x="3881729" y="289598"/>
                  </a:lnTo>
                  <a:lnTo>
                    <a:pt x="3872827" y="291807"/>
                  </a:lnTo>
                  <a:lnTo>
                    <a:pt x="3865003" y="297053"/>
                  </a:lnTo>
                  <a:lnTo>
                    <a:pt x="3859098" y="304571"/>
                  </a:lnTo>
                  <a:lnTo>
                    <a:pt x="3855936" y="313601"/>
                  </a:lnTo>
                  <a:lnTo>
                    <a:pt x="3856266" y="322465"/>
                  </a:lnTo>
                  <a:lnTo>
                    <a:pt x="3859885" y="329539"/>
                  </a:lnTo>
                  <a:lnTo>
                    <a:pt x="3866184" y="334149"/>
                  </a:lnTo>
                  <a:lnTo>
                    <a:pt x="3874566" y="335559"/>
                  </a:lnTo>
                  <a:lnTo>
                    <a:pt x="3883520" y="333362"/>
                  </a:lnTo>
                  <a:lnTo>
                    <a:pt x="3891343" y="328117"/>
                  </a:lnTo>
                  <a:lnTo>
                    <a:pt x="3897236" y="320598"/>
                  </a:lnTo>
                  <a:lnTo>
                    <a:pt x="3900347" y="311569"/>
                  </a:lnTo>
                  <a:close/>
                </a:path>
                <a:path extrusionOk="0" h="1172209" w="6590030">
                  <a:moveTo>
                    <a:pt x="3945852" y="25019"/>
                  </a:moveTo>
                  <a:lnTo>
                    <a:pt x="3945636" y="16192"/>
                  </a:lnTo>
                  <a:lnTo>
                    <a:pt x="3942283" y="9144"/>
                  </a:lnTo>
                  <a:lnTo>
                    <a:pt x="3936327" y="4559"/>
                  </a:lnTo>
                  <a:lnTo>
                    <a:pt x="3928338" y="3149"/>
                  </a:lnTo>
                  <a:lnTo>
                    <a:pt x="3919766" y="5346"/>
                  </a:lnTo>
                  <a:lnTo>
                    <a:pt x="3912158" y="10579"/>
                  </a:lnTo>
                  <a:lnTo>
                    <a:pt x="3906355" y="18072"/>
                  </a:lnTo>
                  <a:lnTo>
                    <a:pt x="3903167" y="27051"/>
                  </a:lnTo>
                  <a:lnTo>
                    <a:pt x="3903319" y="35877"/>
                  </a:lnTo>
                  <a:lnTo>
                    <a:pt x="3906672" y="42938"/>
                  </a:lnTo>
                  <a:lnTo>
                    <a:pt x="3912641" y="47510"/>
                  </a:lnTo>
                  <a:lnTo>
                    <a:pt x="3920667" y="48907"/>
                  </a:lnTo>
                  <a:lnTo>
                    <a:pt x="3929303" y="46723"/>
                  </a:lnTo>
                  <a:lnTo>
                    <a:pt x="3936923" y="41490"/>
                  </a:lnTo>
                  <a:lnTo>
                    <a:pt x="3942715" y="33997"/>
                  </a:lnTo>
                  <a:lnTo>
                    <a:pt x="3945852" y="25019"/>
                  </a:lnTo>
                  <a:close/>
                </a:path>
                <a:path extrusionOk="0" h="1172209" w="6590030">
                  <a:moveTo>
                    <a:pt x="4013873" y="21907"/>
                  </a:moveTo>
                  <a:lnTo>
                    <a:pt x="4013568" y="13081"/>
                  </a:lnTo>
                  <a:lnTo>
                    <a:pt x="4010126" y="6019"/>
                  </a:lnTo>
                  <a:lnTo>
                    <a:pt x="4004132" y="1422"/>
                  </a:lnTo>
                  <a:lnTo>
                    <a:pt x="3996118" y="0"/>
                  </a:lnTo>
                  <a:lnTo>
                    <a:pt x="3987546" y="2171"/>
                  </a:lnTo>
                  <a:lnTo>
                    <a:pt x="3979989" y="7378"/>
                  </a:lnTo>
                  <a:lnTo>
                    <a:pt x="3974261" y="14859"/>
                  </a:lnTo>
                  <a:lnTo>
                    <a:pt x="3971137" y="23850"/>
                  </a:lnTo>
                  <a:lnTo>
                    <a:pt x="3971391" y="32677"/>
                  </a:lnTo>
                  <a:lnTo>
                    <a:pt x="3974808" y="39738"/>
                  </a:lnTo>
                  <a:lnTo>
                    <a:pt x="3980840" y="44335"/>
                  </a:lnTo>
                  <a:lnTo>
                    <a:pt x="3988892" y="45758"/>
                  </a:lnTo>
                  <a:lnTo>
                    <a:pt x="3997528" y="43586"/>
                  </a:lnTo>
                  <a:lnTo>
                    <a:pt x="4005097" y="38366"/>
                  </a:lnTo>
                  <a:lnTo>
                    <a:pt x="4010812" y="30886"/>
                  </a:lnTo>
                  <a:lnTo>
                    <a:pt x="4013873" y="21907"/>
                  </a:lnTo>
                  <a:close/>
                </a:path>
                <a:path extrusionOk="0" h="1172209" w="6590030">
                  <a:moveTo>
                    <a:pt x="4032415" y="377304"/>
                  </a:moveTo>
                  <a:lnTo>
                    <a:pt x="4031831" y="368427"/>
                  </a:lnTo>
                  <a:lnTo>
                    <a:pt x="4028008" y="361315"/>
                  </a:lnTo>
                  <a:lnTo>
                    <a:pt x="4021531" y="356679"/>
                  </a:lnTo>
                  <a:lnTo>
                    <a:pt x="4013060" y="355219"/>
                  </a:lnTo>
                  <a:lnTo>
                    <a:pt x="4004094" y="357390"/>
                  </a:lnTo>
                  <a:lnTo>
                    <a:pt x="3996296" y="362597"/>
                  </a:lnTo>
                  <a:lnTo>
                    <a:pt x="3990492" y="370103"/>
                  </a:lnTo>
                  <a:lnTo>
                    <a:pt x="3987495" y="379120"/>
                  </a:lnTo>
                  <a:lnTo>
                    <a:pt x="3988041" y="387997"/>
                  </a:lnTo>
                  <a:lnTo>
                    <a:pt x="3991876" y="395097"/>
                  </a:lnTo>
                  <a:lnTo>
                    <a:pt x="3998366" y="399732"/>
                  </a:lnTo>
                  <a:lnTo>
                    <a:pt x="4006888" y="401180"/>
                  </a:lnTo>
                  <a:lnTo>
                    <a:pt x="4015892" y="399021"/>
                  </a:lnTo>
                  <a:lnTo>
                    <a:pt x="4023690" y="393814"/>
                  </a:lnTo>
                  <a:lnTo>
                    <a:pt x="4029481" y="386321"/>
                  </a:lnTo>
                  <a:lnTo>
                    <a:pt x="4032415" y="377304"/>
                  </a:lnTo>
                  <a:close/>
                </a:path>
                <a:path extrusionOk="0" h="1172209" w="6590030">
                  <a:moveTo>
                    <a:pt x="6444920" y="1148016"/>
                  </a:moveTo>
                  <a:lnTo>
                    <a:pt x="6441910" y="1139329"/>
                  </a:lnTo>
                  <a:lnTo>
                    <a:pt x="6435814" y="1132128"/>
                  </a:lnTo>
                  <a:lnTo>
                    <a:pt x="6427470" y="1127150"/>
                  </a:lnTo>
                  <a:lnTo>
                    <a:pt x="6417792" y="1125131"/>
                  </a:lnTo>
                  <a:lnTo>
                    <a:pt x="6408560" y="1126604"/>
                  </a:lnTo>
                  <a:lnTo>
                    <a:pt x="6401409" y="1131150"/>
                  </a:lnTo>
                  <a:lnTo>
                    <a:pt x="6397066" y="1138059"/>
                  </a:lnTo>
                  <a:lnTo>
                    <a:pt x="6396215" y="1146632"/>
                  </a:lnTo>
                  <a:lnTo>
                    <a:pt x="6399187" y="1155319"/>
                  </a:lnTo>
                  <a:lnTo>
                    <a:pt x="6405283" y="1162507"/>
                  </a:lnTo>
                  <a:lnTo>
                    <a:pt x="6413614" y="1167460"/>
                  </a:lnTo>
                  <a:lnTo>
                    <a:pt x="6423330" y="1169466"/>
                  </a:lnTo>
                  <a:lnTo>
                    <a:pt x="6432601" y="1167993"/>
                  </a:lnTo>
                  <a:lnTo>
                    <a:pt x="6439763" y="1163485"/>
                  </a:lnTo>
                  <a:lnTo>
                    <a:pt x="6444094" y="1156589"/>
                  </a:lnTo>
                  <a:lnTo>
                    <a:pt x="6444920" y="1148016"/>
                  </a:lnTo>
                  <a:close/>
                </a:path>
                <a:path extrusionOk="0" h="1172209" w="6590030">
                  <a:moveTo>
                    <a:pt x="6522364" y="1150340"/>
                  </a:moveTo>
                  <a:lnTo>
                    <a:pt x="6519291" y="1141653"/>
                  </a:lnTo>
                  <a:lnTo>
                    <a:pt x="6513144" y="1134440"/>
                  </a:lnTo>
                  <a:lnTo>
                    <a:pt x="6504787" y="1129449"/>
                  </a:lnTo>
                  <a:lnTo>
                    <a:pt x="6495123" y="1127417"/>
                  </a:lnTo>
                  <a:lnTo>
                    <a:pt x="6485903" y="1128877"/>
                  </a:lnTo>
                  <a:lnTo>
                    <a:pt x="6478816" y="1133398"/>
                  </a:lnTo>
                  <a:lnTo>
                    <a:pt x="6474523" y="1140294"/>
                  </a:lnTo>
                  <a:lnTo>
                    <a:pt x="6473736" y="1148867"/>
                  </a:lnTo>
                  <a:lnTo>
                    <a:pt x="6476759" y="1157554"/>
                  </a:lnTo>
                  <a:lnTo>
                    <a:pt x="6482893" y="1164742"/>
                  </a:lnTo>
                  <a:lnTo>
                    <a:pt x="6491249" y="1169720"/>
                  </a:lnTo>
                  <a:lnTo>
                    <a:pt x="6500965" y="1171752"/>
                  </a:lnTo>
                  <a:lnTo>
                    <a:pt x="6510210" y="1170305"/>
                  </a:lnTo>
                  <a:lnTo>
                    <a:pt x="6517322" y="1165796"/>
                  </a:lnTo>
                  <a:lnTo>
                    <a:pt x="6521602" y="1158913"/>
                  </a:lnTo>
                  <a:lnTo>
                    <a:pt x="6522364" y="1150340"/>
                  </a:lnTo>
                  <a:close/>
                </a:path>
                <a:path extrusionOk="0" h="1172209" w="6590030">
                  <a:moveTo>
                    <a:pt x="6589750" y="1083398"/>
                  </a:moveTo>
                  <a:lnTo>
                    <a:pt x="6586588" y="1074648"/>
                  </a:lnTo>
                  <a:lnTo>
                    <a:pt x="6580391" y="1067384"/>
                  </a:lnTo>
                  <a:lnTo>
                    <a:pt x="6572034" y="1062342"/>
                  </a:lnTo>
                  <a:lnTo>
                    <a:pt x="6562407" y="1060272"/>
                  </a:lnTo>
                  <a:lnTo>
                    <a:pt x="6553289" y="1061732"/>
                  </a:lnTo>
                  <a:lnTo>
                    <a:pt x="6546316" y="1066266"/>
                  </a:lnTo>
                  <a:lnTo>
                    <a:pt x="6542164" y="1073200"/>
                  </a:lnTo>
                  <a:lnTo>
                    <a:pt x="6541503" y="1081824"/>
                  </a:lnTo>
                  <a:lnTo>
                    <a:pt x="6544615" y="1090561"/>
                  </a:lnTo>
                  <a:lnTo>
                    <a:pt x="6550787" y="1097813"/>
                  </a:lnTo>
                  <a:lnTo>
                    <a:pt x="6559143" y="1102829"/>
                  </a:lnTo>
                  <a:lnTo>
                    <a:pt x="6568808" y="1104887"/>
                  </a:lnTo>
                  <a:lnTo>
                    <a:pt x="6577965" y="1103439"/>
                  </a:lnTo>
                  <a:lnTo>
                    <a:pt x="6584963" y="1098918"/>
                  </a:lnTo>
                  <a:lnTo>
                    <a:pt x="6589103" y="1092009"/>
                  </a:lnTo>
                  <a:lnTo>
                    <a:pt x="6589750" y="1083398"/>
                  </a:lnTo>
                  <a:close/>
                </a:path>
              </a:pathLst>
            </a:custGeom>
            <a:solidFill>
              <a:srgbClr val="C5D9E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631" name="Google Shape;631;p82"/>
            <p:cNvPicPr preferRelativeResize="0"/>
            <p:nvPr/>
          </p:nvPicPr>
          <p:blipFill rotWithShape="1">
            <a:blip r:embed="rId4">
              <a:alphaModFix/>
            </a:blip>
            <a:srcRect b="0" l="0" r="0" t="0"/>
            <a:stretch/>
          </p:blipFill>
          <p:spPr>
            <a:xfrm>
              <a:off x="9278499" y="6211429"/>
              <a:ext cx="9831124" cy="4034333"/>
            </a:xfrm>
            <a:prstGeom prst="rect">
              <a:avLst/>
            </a:prstGeom>
            <a:noFill/>
            <a:ln>
              <a:noFill/>
            </a:ln>
          </p:spPr>
        </p:pic>
        <p:sp>
          <p:nvSpPr>
            <p:cNvPr id="632" name="Google Shape;632;p82"/>
            <p:cNvSpPr/>
            <p:nvPr/>
          </p:nvSpPr>
          <p:spPr>
            <a:xfrm>
              <a:off x="13430134" y="2711074"/>
              <a:ext cx="2735580" cy="1914525"/>
            </a:xfrm>
            <a:custGeom>
              <a:rect b="b" l="l" r="r" t="t"/>
              <a:pathLst>
                <a:path extrusionOk="0" h="1914525" w="2735580">
                  <a:moveTo>
                    <a:pt x="2735186" y="0"/>
                  </a:moveTo>
                  <a:lnTo>
                    <a:pt x="2668689" y="15501"/>
                  </a:lnTo>
                  <a:lnTo>
                    <a:pt x="2612256" y="15501"/>
                  </a:lnTo>
                  <a:lnTo>
                    <a:pt x="2502042" y="40901"/>
                  </a:lnTo>
                  <a:lnTo>
                    <a:pt x="2450887" y="53601"/>
                  </a:lnTo>
                  <a:lnTo>
                    <a:pt x="2404117" y="66301"/>
                  </a:lnTo>
                  <a:lnTo>
                    <a:pt x="2363045" y="79001"/>
                  </a:lnTo>
                  <a:lnTo>
                    <a:pt x="2328984" y="91701"/>
                  </a:lnTo>
                  <a:lnTo>
                    <a:pt x="2303246" y="91701"/>
                  </a:lnTo>
                  <a:lnTo>
                    <a:pt x="2287145" y="104401"/>
                  </a:lnTo>
                  <a:lnTo>
                    <a:pt x="2238584" y="104401"/>
                  </a:lnTo>
                  <a:lnTo>
                    <a:pt x="2141182" y="129801"/>
                  </a:lnTo>
                  <a:lnTo>
                    <a:pt x="2102776" y="129801"/>
                  </a:lnTo>
                  <a:lnTo>
                    <a:pt x="1976549" y="218701"/>
                  </a:lnTo>
                  <a:lnTo>
                    <a:pt x="2226224" y="218701"/>
                  </a:lnTo>
                  <a:lnTo>
                    <a:pt x="2273829" y="206001"/>
                  </a:lnTo>
                  <a:lnTo>
                    <a:pt x="2368911" y="206001"/>
                  </a:lnTo>
                  <a:lnTo>
                    <a:pt x="2416520" y="193301"/>
                  </a:lnTo>
                  <a:lnTo>
                    <a:pt x="2459814" y="193301"/>
                  </a:lnTo>
                  <a:lnTo>
                    <a:pt x="2735186" y="0"/>
                  </a:lnTo>
                  <a:close/>
                </a:path>
                <a:path extrusionOk="0" h="1914525" w="2735580">
                  <a:moveTo>
                    <a:pt x="1805415" y="339229"/>
                  </a:moveTo>
                  <a:lnTo>
                    <a:pt x="10657" y="1603258"/>
                  </a:lnTo>
                  <a:lnTo>
                    <a:pt x="7487" y="1653801"/>
                  </a:lnTo>
                  <a:lnTo>
                    <a:pt x="2327" y="1717301"/>
                  </a:lnTo>
                  <a:lnTo>
                    <a:pt x="0" y="1755401"/>
                  </a:lnTo>
                  <a:lnTo>
                    <a:pt x="1316" y="1806201"/>
                  </a:lnTo>
                  <a:lnTo>
                    <a:pt x="3754" y="1857001"/>
                  </a:lnTo>
                  <a:lnTo>
                    <a:pt x="7231" y="1907801"/>
                  </a:lnTo>
                  <a:lnTo>
                    <a:pt x="7817" y="1914519"/>
                  </a:lnTo>
                  <a:lnTo>
                    <a:pt x="1817115" y="644453"/>
                  </a:lnTo>
                  <a:lnTo>
                    <a:pt x="1815578" y="510801"/>
                  </a:lnTo>
                  <a:lnTo>
                    <a:pt x="1812817" y="472701"/>
                  </a:lnTo>
                  <a:lnTo>
                    <a:pt x="1807949" y="409201"/>
                  </a:lnTo>
                  <a:lnTo>
                    <a:pt x="1804664" y="358401"/>
                  </a:lnTo>
                  <a:lnTo>
                    <a:pt x="1805415" y="339229"/>
                  </a:lnTo>
                  <a:close/>
                </a:path>
              </a:pathLst>
            </a:custGeom>
            <a:solidFill>
              <a:srgbClr val="F1F1F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633" name="Google Shape;633;p82"/>
            <p:cNvPicPr preferRelativeResize="0"/>
            <p:nvPr/>
          </p:nvPicPr>
          <p:blipFill rotWithShape="1">
            <a:blip r:embed="rId5">
              <a:alphaModFix/>
            </a:blip>
            <a:srcRect b="0" l="0" r="0" t="0"/>
            <a:stretch/>
          </p:blipFill>
          <p:spPr>
            <a:xfrm>
              <a:off x="12545067" y="2461358"/>
              <a:ext cx="3865165" cy="3859318"/>
            </a:xfrm>
            <a:prstGeom prst="rect">
              <a:avLst/>
            </a:prstGeom>
            <a:noFill/>
            <a:ln>
              <a:noFill/>
            </a:ln>
          </p:spPr>
        </p:pic>
      </p:grpSp>
      <p:pic>
        <p:nvPicPr>
          <p:cNvPr id="634" name="Google Shape;634;p82" title="WhatsApp Video 2023-10-23 at 4.46.56 PM.mp4">
            <a:hlinkClick r:id="rId6"/>
          </p:cNvPr>
          <p:cNvPicPr preferRelativeResize="0"/>
          <p:nvPr/>
        </p:nvPicPr>
        <p:blipFill rotWithShape="1">
          <a:blip r:embed="rId7">
            <a:alphaModFix/>
          </a:blip>
          <a:srcRect b="0" l="0" r="0" t="0"/>
          <a:stretch/>
        </p:blipFill>
        <p:spPr>
          <a:xfrm>
            <a:off x="449253" y="859422"/>
            <a:ext cx="4498826" cy="53843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38" name="Shape 638"/>
        <p:cNvGrpSpPr/>
        <p:nvPr/>
      </p:nvGrpSpPr>
      <p:grpSpPr>
        <a:xfrm>
          <a:off x="0" y="0"/>
          <a:ext cx="0" cy="0"/>
          <a:chOff x="0" y="0"/>
          <a:chExt cx="0" cy="0"/>
        </a:xfrm>
      </p:grpSpPr>
      <p:pic>
        <p:nvPicPr>
          <p:cNvPr id="639" name="Google Shape;639;p83"/>
          <p:cNvPicPr preferRelativeResize="0"/>
          <p:nvPr/>
        </p:nvPicPr>
        <p:blipFill rotWithShape="1">
          <a:blip r:embed="rId3">
            <a:alphaModFix/>
          </a:blip>
          <a:srcRect b="0" l="0" r="0" t="0"/>
          <a:stretch/>
        </p:blipFill>
        <p:spPr>
          <a:xfrm>
            <a:off x="0" y="46208"/>
            <a:ext cx="12191146" cy="6857519"/>
          </a:xfrm>
          <a:prstGeom prst="rect">
            <a:avLst/>
          </a:prstGeom>
          <a:noFill/>
          <a:ln>
            <a:noFill/>
          </a:ln>
        </p:spPr>
      </p:pic>
      <p:sp>
        <p:nvSpPr>
          <p:cNvPr id="640" name="Google Shape;640;p83"/>
          <p:cNvSpPr txBox="1"/>
          <p:nvPr/>
        </p:nvSpPr>
        <p:spPr>
          <a:xfrm>
            <a:off x="1367303" y="1420767"/>
            <a:ext cx="2400000" cy="563400"/>
          </a:xfrm>
          <a:prstGeom prst="rect">
            <a:avLst/>
          </a:prstGeom>
          <a:noFill/>
          <a:ln>
            <a:noFill/>
          </a:ln>
        </p:spPr>
        <p:txBody>
          <a:bodyPr anchorCtr="0" anchor="t" bIns="0" lIns="0" spcFirstLastPara="1" rIns="0" wrap="square" tIns="7300">
            <a:spAutoFit/>
          </a:bodyPr>
          <a:lstStyle/>
          <a:p>
            <a:pPr indent="0" lvl="0" marL="12700" marR="0" rtl="0" algn="just">
              <a:lnSpc>
                <a:spcPct val="100499"/>
              </a:lnSpc>
              <a:spcBef>
                <a:spcPts val="0"/>
              </a:spcBef>
              <a:spcAft>
                <a:spcPts val="0"/>
              </a:spcAft>
              <a:buNone/>
            </a:pPr>
            <a:r>
              <a:rPr lang="en-NA" sz="1200">
                <a:solidFill>
                  <a:srgbClr val="231F20"/>
                </a:solidFill>
                <a:latin typeface="Montserrat"/>
                <a:ea typeface="Montserrat"/>
                <a:cs typeface="Montserrat"/>
                <a:sym typeface="Montserrat"/>
              </a:rPr>
              <a:t>Consistently ranked among the top 10 safest destinations in Africa</a:t>
            </a:r>
            <a:endParaRPr sz="1200">
              <a:latin typeface="Montserrat"/>
              <a:ea typeface="Montserrat"/>
              <a:cs typeface="Montserrat"/>
              <a:sym typeface="Montserrat"/>
            </a:endParaRPr>
          </a:p>
        </p:txBody>
      </p:sp>
      <p:sp>
        <p:nvSpPr>
          <p:cNvPr id="641" name="Google Shape;641;p83"/>
          <p:cNvSpPr txBox="1"/>
          <p:nvPr/>
        </p:nvSpPr>
        <p:spPr>
          <a:xfrm>
            <a:off x="5237852" y="1420767"/>
            <a:ext cx="2400000" cy="563400"/>
          </a:xfrm>
          <a:prstGeom prst="rect">
            <a:avLst/>
          </a:prstGeom>
          <a:noFill/>
          <a:ln>
            <a:noFill/>
          </a:ln>
        </p:spPr>
        <p:txBody>
          <a:bodyPr anchorCtr="0" anchor="t" bIns="0" lIns="0" spcFirstLastPara="1" rIns="0" wrap="square" tIns="7300">
            <a:spAutoFit/>
          </a:bodyPr>
          <a:lstStyle/>
          <a:p>
            <a:pPr indent="0" lvl="0" marL="12700" rtl="0" algn="just">
              <a:lnSpc>
                <a:spcPct val="100499"/>
              </a:lnSpc>
              <a:spcBef>
                <a:spcPts val="0"/>
              </a:spcBef>
              <a:spcAft>
                <a:spcPts val="0"/>
              </a:spcAft>
              <a:buClr>
                <a:schemeClr val="dk1"/>
              </a:buClr>
              <a:buFont typeface="Arial"/>
              <a:buNone/>
            </a:pPr>
            <a:r>
              <a:rPr lang="en-NA" sz="1200">
                <a:solidFill>
                  <a:schemeClr val="hlink"/>
                </a:solidFill>
                <a:latin typeface="Montserrat"/>
                <a:ea typeface="Montserrat"/>
                <a:cs typeface="Montserrat"/>
                <a:sym typeface="Montserrat"/>
              </a:rPr>
              <a:t>Namibia is home to Africa’s largest canyon, the Fish River Canyon</a:t>
            </a:r>
            <a:endParaRPr sz="1200">
              <a:latin typeface="Montserrat"/>
              <a:ea typeface="Montserrat"/>
              <a:cs typeface="Montserrat"/>
              <a:sym typeface="Montserrat"/>
            </a:endParaRPr>
          </a:p>
        </p:txBody>
      </p:sp>
      <p:sp>
        <p:nvSpPr>
          <p:cNvPr id="642" name="Google Shape;642;p83"/>
          <p:cNvSpPr txBox="1"/>
          <p:nvPr/>
        </p:nvSpPr>
        <p:spPr>
          <a:xfrm>
            <a:off x="9292109" y="1420767"/>
            <a:ext cx="2368800" cy="563400"/>
          </a:xfrm>
          <a:prstGeom prst="rect">
            <a:avLst/>
          </a:prstGeom>
          <a:noFill/>
          <a:ln>
            <a:noFill/>
          </a:ln>
        </p:spPr>
        <p:txBody>
          <a:bodyPr anchorCtr="0" anchor="t" bIns="0" lIns="0" spcFirstLastPara="1" rIns="0" wrap="square" tIns="7300">
            <a:spAutoFit/>
          </a:bodyPr>
          <a:lstStyle/>
          <a:p>
            <a:pPr indent="0" lvl="0" marL="12700" marR="0" rtl="0" algn="just">
              <a:lnSpc>
                <a:spcPct val="100499"/>
              </a:lnSpc>
              <a:spcBef>
                <a:spcPts val="0"/>
              </a:spcBef>
              <a:spcAft>
                <a:spcPts val="0"/>
              </a:spcAft>
              <a:buNone/>
            </a:pPr>
            <a:r>
              <a:rPr lang="en-NA" sz="1200">
                <a:solidFill>
                  <a:srgbClr val="231F20"/>
                </a:solidFill>
                <a:latin typeface="Montserrat"/>
                <a:ea typeface="Montserrat"/>
                <a:cs typeface="Montserrat"/>
                <a:sym typeface="Montserrat"/>
              </a:rPr>
              <a:t>The largest meteorite in the world was discovered in Namibia</a:t>
            </a:r>
            <a:endParaRPr sz="1200">
              <a:latin typeface="Montserrat"/>
              <a:ea typeface="Montserrat"/>
              <a:cs typeface="Montserrat"/>
              <a:sym typeface="Montserrat"/>
            </a:endParaRPr>
          </a:p>
        </p:txBody>
      </p:sp>
      <p:sp>
        <p:nvSpPr>
          <p:cNvPr id="643" name="Google Shape;643;p83"/>
          <p:cNvSpPr txBox="1"/>
          <p:nvPr/>
        </p:nvSpPr>
        <p:spPr>
          <a:xfrm>
            <a:off x="1367303" y="3763203"/>
            <a:ext cx="2400000" cy="377700"/>
          </a:xfrm>
          <a:prstGeom prst="rect">
            <a:avLst/>
          </a:prstGeom>
          <a:noFill/>
          <a:ln>
            <a:noFill/>
          </a:ln>
        </p:spPr>
        <p:txBody>
          <a:bodyPr anchorCtr="0" anchor="t" bIns="0" lIns="0" spcFirstLastPara="1" rIns="0" wrap="square" tIns="7300">
            <a:spAutoFit/>
          </a:bodyPr>
          <a:lstStyle/>
          <a:p>
            <a:pPr indent="0" lvl="0" marL="12700" marR="0" rtl="0" algn="just">
              <a:lnSpc>
                <a:spcPct val="100499"/>
              </a:lnSpc>
              <a:spcBef>
                <a:spcPts val="0"/>
              </a:spcBef>
              <a:spcAft>
                <a:spcPts val="0"/>
              </a:spcAft>
              <a:buNone/>
            </a:pPr>
            <a:r>
              <a:rPr lang="en-NA" sz="1200">
                <a:solidFill>
                  <a:srgbClr val="231F20"/>
                </a:solidFill>
                <a:latin typeface="Montserrat"/>
                <a:ea typeface="Montserrat"/>
                <a:cs typeface="Montserrat"/>
                <a:sym typeface="Montserrat"/>
              </a:rPr>
              <a:t>The Namib desert is the world’s oldest desert</a:t>
            </a:r>
            <a:endParaRPr sz="1200">
              <a:latin typeface="Montserrat"/>
              <a:ea typeface="Montserrat"/>
              <a:cs typeface="Montserrat"/>
              <a:sym typeface="Montserrat"/>
            </a:endParaRPr>
          </a:p>
        </p:txBody>
      </p:sp>
      <p:sp>
        <p:nvSpPr>
          <p:cNvPr id="644" name="Google Shape;644;p83"/>
          <p:cNvSpPr txBox="1"/>
          <p:nvPr/>
        </p:nvSpPr>
        <p:spPr>
          <a:xfrm>
            <a:off x="5237855" y="3763199"/>
            <a:ext cx="2400000" cy="377700"/>
          </a:xfrm>
          <a:prstGeom prst="rect">
            <a:avLst/>
          </a:prstGeom>
          <a:noFill/>
          <a:ln>
            <a:noFill/>
          </a:ln>
        </p:spPr>
        <p:txBody>
          <a:bodyPr anchorCtr="0" anchor="t" bIns="0" lIns="0" spcFirstLastPara="1" rIns="0" wrap="square" tIns="7300">
            <a:spAutoFit/>
          </a:bodyPr>
          <a:lstStyle/>
          <a:p>
            <a:pPr indent="0" lvl="0" marL="12700" marR="0" rtl="0" algn="just">
              <a:lnSpc>
                <a:spcPct val="100499"/>
              </a:lnSpc>
              <a:spcBef>
                <a:spcPts val="0"/>
              </a:spcBef>
              <a:spcAft>
                <a:spcPts val="0"/>
              </a:spcAft>
              <a:buNone/>
            </a:pPr>
            <a:r>
              <a:rPr lang="en-NA" sz="1200">
                <a:solidFill>
                  <a:srgbClr val="231F20"/>
                </a:solidFill>
                <a:latin typeface="Montserrat"/>
                <a:ea typeface="Montserrat"/>
                <a:cs typeface="Montserrat"/>
                <a:sym typeface="Montserrat"/>
              </a:rPr>
              <a:t>Namibia has the world’s largest black rhino population</a:t>
            </a:r>
            <a:endParaRPr sz="1200">
              <a:latin typeface="Montserrat"/>
              <a:ea typeface="Montserrat"/>
              <a:cs typeface="Montserrat"/>
              <a:sym typeface="Montserrat"/>
            </a:endParaRPr>
          </a:p>
        </p:txBody>
      </p:sp>
      <p:sp>
        <p:nvSpPr>
          <p:cNvPr id="645" name="Google Shape;645;p83"/>
          <p:cNvSpPr txBox="1"/>
          <p:nvPr/>
        </p:nvSpPr>
        <p:spPr>
          <a:xfrm>
            <a:off x="9292101" y="3763199"/>
            <a:ext cx="2368800" cy="749100"/>
          </a:xfrm>
          <a:prstGeom prst="rect">
            <a:avLst/>
          </a:prstGeom>
          <a:noFill/>
          <a:ln>
            <a:noFill/>
          </a:ln>
        </p:spPr>
        <p:txBody>
          <a:bodyPr anchorCtr="0" anchor="t" bIns="0" lIns="0" spcFirstLastPara="1" rIns="0" wrap="square" tIns="7300">
            <a:spAutoFit/>
          </a:bodyPr>
          <a:lstStyle/>
          <a:p>
            <a:pPr indent="0" lvl="0" marL="12700" marR="0" rtl="0" algn="just">
              <a:lnSpc>
                <a:spcPct val="100499"/>
              </a:lnSpc>
              <a:spcBef>
                <a:spcPts val="0"/>
              </a:spcBef>
              <a:spcAft>
                <a:spcPts val="0"/>
              </a:spcAft>
              <a:buNone/>
            </a:pPr>
            <a:r>
              <a:rPr lang="en-NA" sz="1200">
                <a:solidFill>
                  <a:srgbClr val="231F20"/>
                </a:solidFill>
                <a:latin typeface="Montserrat"/>
                <a:ea typeface="Montserrat"/>
                <a:cs typeface="Montserrat"/>
                <a:sym typeface="Montserrat"/>
              </a:rPr>
              <a:t>Namibia was the first country in Africa to incorporate environmental protection into the national constitution</a:t>
            </a:r>
            <a:endParaRPr sz="1200">
              <a:latin typeface="Montserrat"/>
              <a:ea typeface="Montserrat"/>
              <a:cs typeface="Montserrat"/>
              <a:sym typeface="Montserrat"/>
            </a:endParaRPr>
          </a:p>
        </p:txBody>
      </p:sp>
      <p:sp>
        <p:nvSpPr>
          <p:cNvPr id="646" name="Google Shape;646;p83"/>
          <p:cNvSpPr txBox="1"/>
          <p:nvPr/>
        </p:nvSpPr>
        <p:spPr>
          <a:xfrm>
            <a:off x="1367303" y="2591985"/>
            <a:ext cx="2400000" cy="377700"/>
          </a:xfrm>
          <a:prstGeom prst="rect">
            <a:avLst/>
          </a:prstGeom>
          <a:noFill/>
          <a:ln>
            <a:noFill/>
          </a:ln>
        </p:spPr>
        <p:txBody>
          <a:bodyPr anchorCtr="0" anchor="t" bIns="0" lIns="0" spcFirstLastPara="1" rIns="0" wrap="square" tIns="7300">
            <a:spAutoFit/>
          </a:bodyPr>
          <a:lstStyle/>
          <a:p>
            <a:pPr indent="0" lvl="0" marL="12700" marR="0" rtl="0" algn="just">
              <a:lnSpc>
                <a:spcPct val="100499"/>
              </a:lnSpc>
              <a:spcBef>
                <a:spcPts val="0"/>
              </a:spcBef>
              <a:spcAft>
                <a:spcPts val="0"/>
              </a:spcAft>
              <a:buNone/>
            </a:pPr>
            <a:r>
              <a:rPr lang="en-NA" sz="1200">
                <a:solidFill>
                  <a:srgbClr val="231F20"/>
                </a:solidFill>
                <a:latin typeface="Montserrat"/>
                <a:ea typeface="Montserrat"/>
                <a:cs typeface="Montserrat"/>
                <a:sym typeface="Montserrat"/>
              </a:rPr>
              <a:t>Among the top 10 most peaceful countries in Africa</a:t>
            </a:r>
            <a:endParaRPr sz="1200">
              <a:latin typeface="Montserrat"/>
              <a:ea typeface="Montserrat"/>
              <a:cs typeface="Montserrat"/>
              <a:sym typeface="Montserrat"/>
            </a:endParaRPr>
          </a:p>
        </p:txBody>
      </p:sp>
      <p:sp>
        <p:nvSpPr>
          <p:cNvPr id="647" name="Google Shape;647;p83"/>
          <p:cNvSpPr txBox="1"/>
          <p:nvPr/>
        </p:nvSpPr>
        <p:spPr>
          <a:xfrm>
            <a:off x="5237852" y="2591985"/>
            <a:ext cx="2400000" cy="377700"/>
          </a:xfrm>
          <a:prstGeom prst="rect">
            <a:avLst/>
          </a:prstGeom>
          <a:noFill/>
          <a:ln>
            <a:noFill/>
          </a:ln>
        </p:spPr>
        <p:txBody>
          <a:bodyPr anchorCtr="0" anchor="t" bIns="0" lIns="0" spcFirstLastPara="1" rIns="0" wrap="square" tIns="7300">
            <a:spAutoFit/>
          </a:bodyPr>
          <a:lstStyle/>
          <a:p>
            <a:pPr indent="0" lvl="0" marL="12700" marR="0" rtl="0" algn="just">
              <a:lnSpc>
                <a:spcPct val="100499"/>
              </a:lnSpc>
              <a:spcBef>
                <a:spcPts val="0"/>
              </a:spcBef>
              <a:spcAft>
                <a:spcPts val="0"/>
              </a:spcAft>
              <a:buNone/>
            </a:pPr>
            <a:r>
              <a:rPr lang="en-NA" sz="1200">
                <a:solidFill>
                  <a:srgbClr val="231F20"/>
                </a:solidFill>
                <a:latin typeface="Montserrat"/>
                <a:ea typeface="Montserrat"/>
                <a:cs typeface="Montserrat"/>
                <a:sym typeface="Montserrat"/>
              </a:rPr>
              <a:t>Namibia is home to Earth’s largest underground lake</a:t>
            </a:r>
            <a:endParaRPr sz="1200">
              <a:latin typeface="Montserrat"/>
              <a:ea typeface="Montserrat"/>
              <a:cs typeface="Montserrat"/>
              <a:sym typeface="Montserrat"/>
            </a:endParaRPr>
          </a:p>
        </p:txBody>
      </p:sp>
      <p:sp>
        <p:nvSpPr>
          <p:cNvPr id="648" name="Google Shape;648;p83"/>
          <p:cNvSpPr txBox="1"/>
          <p:nvPr/>
        </p:nvSpPr>
        <p:spPr>
          <a:xfrm>
            <a:off x="9292110" y="2591985"/>
            <a:ext cx="2368800" cy="563400"/>
          </a:xfrm>
          <a:prstGeom prst="rect">
            <a:avLst/>
          </a:prstGeom>
          <a:noFill/>
          <a:ln>
            <a:noFill/>
          </a:ln>
        </p:spPr>
        <p:txBody>
          <a:bodyPr anchorCtr="0" anchor="t" bIns="0" lIns="0" spcFirstLastPara="1" rIns="0" wrap="square" tIns="7300">
            <a:spAutoFit/>
          </a:bodyPr>
          <a:lstStyle/>
          <a:p>
            <a:pPr indent="0" lvl="0" marL="12700" marR="0" rtl="0" algn="just">
              <a:lnSpc>
                <a:spcPct val="100499"/>
              </a:lnSpc>
              <a:spcBef>
                <a:spcPts val="0"/>
              </a:spcBef>
              <a:spcAft>
                <a:spcPts val="0"/>
              </a:spcAft>
              <a:buNone/>
            </a:pPr>
            <a:r>
              <a:rPr lang="en-NA" sz="1200">
                <a:solidFill>
                  <a:srgbClr val="231F20"/>
                </a:solidFill>
                <a:latin typeface="Montserrat"/>
                <a:ea typeface="Montserrat"/>
                <a:cs typeface="Montserrat"/>
                <a:sym typeface="Montserrat"/>
              </a:rPr>
              <a:t>Nearly half of Namibia’s land is under conservation management</a:t>
            </a:r>
            <a:endParaRPr sz="1200">
              <a:latin typeface="Montserrat"/>
              <a:ea typeface="Montserrat"/>
              <a:cs typeface="Montserrat"/>
              <a:sym typeface="Montserrat"/>
            </a:endParaRPr>
          </a:p>
        </p:txBody>
      </p:sp>
      <p:sp>
        <p:nvSpPr>
          <p:cNvPr id="649" name="Google Shape;649;p83"/>
          <p:cNvSpPr txBox="1"/>
          <p:nvPr/>
        </p:nvSpPr>
        <p:spPr>
          <a:xfrm>
            <a:off x="1367303" y="4934421"/>
            <a:ext cx="2400000" cy="563400"/>
          </a:xfrm>
          <a:prstGeom prst="rect">
            <a:avLst/>
          </a:prstGeom>
          <a:noFill/>
          <a:ln>
            <a:noFill/>
          </a:ln>
        </p:spPr>
        <p:txBody>
          <a:bodyPr anchorCtr="0" anchor="t" bIns="0" lIns="0" spcFirstLastPara="1" rIns="0" wrap="square" tIns="7300">
            <a:spAutoFit/>
          </a:bodyPr>
          <a:lstStyle/>
          <a:p>
            <a:pPr indent="0" lvl="0" marL="12700" marR="0" rtl="0" algn="just">
              <a:lnSpc>
                <a:spcPct val="100499"/>
              </a:lnSpc>
              <a:spcBef>
                <a:spcPts val="0"/>
              </a:spcBef>
              <a:spcAft>
                <a:spcPts val="0"/>
              </a:spcAft>
              <a:buNone/>
            </a:pPr>
            <a:r>
              <a:rPr lang="en-NA" sz="1200">
                <a:solidFill>
                  <a:srgbClr val="231F20"/>
                </a:solidFill>
                <a:latin typeface="Montserrat"/>
                <a:ea typeface="Montserrat"/>
                <a:cs typeface="Montserrat"/>
                <a:sym typeface="Montserrat"/>
              </a:rPr>
              <a:t>Namibia is home to Africa’s largest canyon, the Fish River Canyon</a:t>
            </a:r>
            <a:endParaRPr sz="1200">
              <a:latin typeface="Montserrat"/>
              <a:ea typeface="Montserrat"/>
              <a:cs typeface="Montserrat"/>
              <a:sym typeface="Montserrat"/>
            </a:endParaRPr>
          </a:p>
        </p:txBody>
      </p:sp>
      <p:sp>
        <p:nvSpPr>
          <p:cNvPr id="650" name="Google Shape;650;p83"/>
          <p:cNvSpPr txBox="1"/>
          <p:nvPr/>
        </p:nvSpPr>
        <p:spPr>
          <a:xfrm>
            <a:off x="5237855" y="4934416"/>
            <a:ext cx="2400000" cy="377700"/>
          </a:xfrm>
          <a:prstGeom prst="rect">
            <a:avLst/>
          </a:prstGeom>
          <a:noFill/>
          <a:ln>
            <a:noFill/>
          </a:ln>
        </p:spPr>
        <p:txBody>
          <a:bodyPr anchorCtr="0" anchor="t" bIns="0" lIns="0" spcFirstLastPara="1" rIns="0" wrap="square" tIns="7300">
            <a:spAutoFit/>
          </a:bodyPr>
          <a:lstStyle/>
          <a:p>
            <a:pPr indent="0" lvl="0" marL="12700" marR="0" rtl="0" algn="l">
              <a:lnSpc>
                <a:spcPct val="100499"/>
              </a:lnSpc>
              <a:spcBef>
                <a:spcPts val="0"/>
              </a:spcBef>
              <a:spcAft>
                <a:spcPts val="0"/>
              </a:spcAft>
              <a:buNone/>
            </a:pPr>
            <a:r>
              <a:rPr lang="en-NA" sz="1200">
                <a:solidFill>
                  <a:srgbClr val="231F20"/>
                </a:solidFill>
                <a:latin typeface="Montserrat"/>
                <a:ea typeface="Montserrat"/>
                <a:cs typeface="Montserrat"/>
                <a:sym typeface="Montserrat"/>
              </a:rPr>
              <a:t>Namibia is the world’s leading source of marine diamonds</a:t>
            </a:r>
            <a:endParaRPr sz="1200">
              <a:latin typeface="Montserrat"/>
              <a:ea typeface="Montserrat"/>
              <a:cs typeface="Montserrat"/>
              <a:sym typeface="Montserrat"/>
            </a:endParaRPr>
          </a:p>
        </p:txBody>
      </p:sp>
      <p:grpSp>
        <p:nvGrpSpPr>
          <p:cNvPr id="651" name="Google Shape;651;p83"/>
          <p:cNvGrpSpPr/>
          <p:nvPr/>
        </p:nvGrpSpPr>
        <p:grpSpPr>
          <a:xfrm>
            <a:off x="515671" y="1402609"/>
            <a:ext cx="653839" cy="653838"/>
            <a:chOff x="850381" y="2313010"/>
            <a:chExt cx="1078230" cy="1078229"/>
          </a:xfrm>
        </p:grpSpPr>
        <p:sp>
          <p:nvSpPr>
            <p:cNvPr id="652" name="Google Shape;652;p83"/>
            <p:cNvSpPr/>
            <p:nvPr/>
          </p:nvSpPr>
          <p:spPr>
            <a:xfrm>
              <a:off x="860167" y="2322800"/>
              <a:ext cx="1058545" cy="1058545"/>
            </a:xfrm>
            <a:custGeom>
              <a:rect b="b" l="l" r="r" t="t"/>
              <a:pathLst>
                <a:path extrusionOk="0" h="1058545" w="1058545">
                  <a:moveTo>
                    <a:pt x="529240" y="0"/>
                  </a:moveTo>
                  <a:lnTo>
                    <a:pt x="481069" y="2162"/>
                  </a:lnTo>
                  <a:lnTo>
                    <a:pt x="434110" y="8526"/>
                  </a:lnTo>
                  <a:lnTo>
                    <a:pt x="388549" y="18904"/>
                  </a:lnTo>
                  <a:lnTo>
                    <a:pt x="344574" y="33110"/>
                  </a:lnTo>
                  <a:lnTo>
                    <a:pt x="302370" y="50956"/>
                  </a:lnTo>
                  <a:lnTo>
                    <a:pt x="262125" y="72256"/>
                  </a:lnTo>
                  <a:lnTo>
                    <a:pt x="224026" y="96822"/>
                  </a:lnTo>
                  <a:lnTo>
                    <a:pt x="188260" y="124469"/>
                  </a:lnTo>
                  <a:lnTo>
                    <a:pt x="155013" y="155009"/>
                  </a:lnTo>
                  <a:lnTo>
                    <a:pt x="124473" y="188256"/>
                  </a:lnTo>
                  <a:lnTo>
                    <a:pt x="96825" y="224022"/>
                  </a:lnTo>
                  <a:lnTo>
                    <a:pt x="72258" y="262121"/>
                  </a:lnTo>
                  <a:lnTo>
                    <a:pt x="50958" y="302365"/>
                  </a:lnTo>
                  <a:lnTo>
                    <a:pt x="33111" y="344569"/>
                  </a:lnTo>
                  <a:lnTo>
                    <a:pt x="18905" y="388546"/>
                  </a:lnTo>
                  <a:lnTo>
                    <a:pt x="8527" y="434107"/>
                  </a:lnTo>
                  <a:lnTo>
                    <a:pt x="2162" y="481068"/>
                  </a:lnTo>
                  <a:lnTo>
                    <a:pt x="0" y="529240"/>
                  </a:lnTo>
                  <a:lnTo>
                    <a:pt x="2162" y="577412"/>
                  </a:lnTo>
                  <a:lnTo>
                    <a:pt x="8527" y="624372"/>
                  </a:lnTo>
                  <a:lnTo>
                    <a:pt x="18905" y="669934"/>
                  </a:lnTo>
                  <a:lnTo>
                    <a:pt x="33111" y="713910"/>
                  </a:lnTo>
                  <a:lnTo>
                    <a:pt x="50958" y="756114"/>
                  </a:lnTo>
                  <a:lnTo>
                    <a:pt x="72258" y="796359"/>
                  </a:lnTo>
                  <a:lnTo>
                    <a:pt x="96825" y="834458"/>
                  </a:lnTo>
                  <a:lnTo>
                    <a:pt x="124473" y="870224"/>
                  </a:lnTo>
                  <a:lnTo>
                    <a:pt x="155013" y="903471"/>
                  </a:lnTo>
                  <a:lnTo>
                    <a:pt x="188260" y="934011"/>
                  </a:lnTo>
                  <a:lnTo>
                    <a:pt x="224026" y="961658"/>
                  </a:lnTo>
                  <a:lnTo>
                    <a:pt x="262125" y="986224"/>
                  </a:lnTo>
                  <a:lnTo>
                    <a:pt x="302370" y="1007524"/>
                  </a:lnTo>
                  <a:lnTo>
                    <a:pt x="344574" y="1025370"/>
                  </a:lnTo>
                  <a:lnTo>
                    <a:pt x="388549" y="1039576"/>
                  </a:lnTo>
                  <a:lnTo>
                    <a:pt x="434110" y="1049954"/>
                  </a:lnTo>
                  <a:lnTo>
                    <a:pt x="481069" y="1056318"/>
                  </a:lnTo>
                  <a:lnTo>
                    <a:pt x="529240" y="1058480"/>
                  </a:lnTo>
                  <a:lnTo>
                    <a:pt x="577414" y="1056318"/>
                  </a:lnTo>
                  <a:lnTo>
                    <a:pt x="624376" y="1049954"/>
                  </a:lnTo>
                  <a:lnTo>
                    <a:pt x="669939" y="1039576"/>
                  </a:lnTo>
                  <a:lnTo>
                    <a:pt x="713916" y="1025370"/>
                  </a:lnTo>
                  <a:lnTo>
                    <a:pt x="756121" y="1007524"/>
                  </a:lnTo>
                  <a:lnTo>
                    <a:pt x="796367" y="986224"/>
                  </a:lnTo>
                  <a:lnTo>
                    <a:pt x="834466" y="961658"/>
                  </a:lnTo>
                  <a:lnTo>
                    <a:pt x="870233" y="934011"/>
                  </a:lnTo>
                  <a:lnTo>
                    <a:pt x="903480" y="903471"/>
                  </a:lnTo>
                  <a:lnTo>
                    <a:pt x="934020" y="870224"/>
                  </a:lnTo>
                  <a:lnTo>
                    <a:pt x="961667" y="834458"/>
                  </a:lnTo>
                  <a:lnTo>
                    <a:pt x="986234" y="796359"/>
                  </a:lnTo>
                  <a:lnTo>
                    <a:pt x="1007534" y="756114"/>
                  </a:lnTo>
                  <a:lnTo>
                    <a:pt x="1025380" y="713910"/>
                  </a:lnTo>
                  <a:lnTo>
                    <a:pt x="1039586" y="669934"/>
                  </a:lnTo>
                  <a:lnTo>
                    <a:pt x="1049964" y="624372"/>
                  </a:lnTo>
                  <a:lnTo>
                    <a:pt x="1056328" y="577412"/>
                  </a:lnTo>
                  <a:lnTo>
                    <a:pt x="1058491" y="529240"/>
                  </a:lnTo>
                  <a:lnTo>
                    <a:pt x="1056328" y="481068"/>
                  </a:lnTo>
                  <a:lnTo>
                    <a:pt x="1049964" y="434107"/>
                  </a:lnTo>
                  <a:lnTo>
                    <a:pt x="1039586" y="388546"/>
                  </a:lnTo>
                  <a:lnTo>
                    <a:pt x="1025380" y="344569"/>
                  </a:lnTo>
                  <a:lnTo>
                    <a:pt x="1007534" y="302365"/>
                  </a:lnTo>
                  <a:lnTo>
                    <a:pt x="986234" y="262121"/>
                  </a:lnTo>
                  <a:lnTo>
                    <a:pt x="961667" y="224022"/>
                  </a:lnTo>
                  <a:lnTo>
                    <a:pt x="934020" y="188256"/>
                  </a:lnTo>
                  <a:lnTo>
                    <a:pt x="903480" y="155009"/>
                  </a:lnTo>
                  <a:lnTo>
                    <a:pt x="870233" y="124469"/>
                  </a:lnTo>
                  <a:lnTo>
                    <a:pt x="834466" y="96822"/>
                  </a:lnTo>
                  <a:lnTo>
                    <a:pt x="796367" y="72256"/>
                  </a:lnTo>
                  <a:lnTo>
                    <a:pt x="756121" y="50956"/>
                  </a:lnTo>
                  <a:lnTo>
                    <a:pt x="713916" y="33110"/>
                  </a:lnTo>
                  <a:lnTo>
                    <a:pt x="669939" y="18904"/>
                  </a:lnTo>
                  <a:lnTo>
                    <a:pt x="624376" y="8526"/>
                  </a:lnTo>
                  <a:lnTo>
                    <a:pt x="577414" y="2162"/>
                  </a:lnTo>
                  <a:lnTo>
                    <a:pt x="52924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653" name="Google Shape;653;p83"/>
            <p:cNvSpPr/>
            <p:nvPr/>
          </p:nvSpPr>
          <p:spPr>
            <a:xfrm>
              <a:off x="1075424" y="2486678"/>
              <a:ext cx="628014" cy="730885"/>
            </a:xfrm>
            <a:custGeom>
              <a:rect b="b" l="l" r="r" t="t"/>
              <a:pathLst>
                <a:path extrusionOk="0" h="730885" w="628014">
                  <a:moveTo>
                    <a:pt x="313456" y="0"/>
                  </a:moveTo>
                  <a:lnTo>
                    <a:pt x="285981" y="27906"/>
                  </a:lnTo>
                  <a:lnTo>
                    <a:pt x="223464" y="71431"/>
                  </a:lnTo>
                  <a:lnTo>
                    <a:pt x="170901" y="95860"/>
                  </a:lnTo>
                  <a:lnTo>
                    <a:pt x="105130" y="114617"/>
                  </a:lnTo>
                  <a:lnTo>
                    <a:pt x="26899" y="122111"/>
                  </a:lnTo>
                  <a:lnTo>
                    <a:pt x="0" y="122111"/>
                  </a:lnTo>
                  <a:lnTo>
                    <a:pt x="0" y="256274"/>
                  </a:lnTo>
                  <a:lnTo>
                    <a:pt x="2945" y="324281"/>
                  </a:lnTo>
                  <a:lnTo>
                    <a:pt x="11251" y="385402"/>
                  </a:lnTo>
                  <a:lnTo>
                    <a:pt x="24125" y="439972"/>
                  </a:lnTo>
                  <a:lnTo>
                    <a:pt x="40772" y="488327"/>
                  </a:lnTo>
                  <a:lnTo>
                    <a:pt x="60398" y="530804"/>
                  </a:lnTo>
                  <a:lnTo>
                    <a:pt x="82209" y="567738"/>
                  </a:lnTo>
                  <a:lnTo>
                    <a:pt x="105411" y="599465"/>
                  </a:lnTo>
                  <a:lnTo>
                    <a:pt x="152812" y="648639"/>
                  </a:lnTo>
                  <a:lnTo>
                    <a:pt x="209078" y="689259"/>
                  </a:lnTo>
                  <a:lnTo>
                    <a:pt x="258518" y="713940"/>
                  </a:lnTo>
                  <a:lnTo>
                    <a:pt x="309268" y="729883"/>
                  </a:lnTo>
                  <a:lnTo>
                    <a:pt x="313990" y="730721"/>
                  </a:lnTo>
                  <a:lnTo>
                    <a:pt x="318702" y="729883"/>
                  </a:lnTo>
                  <a:lnTo>
                    <a:pt x="333757" y="726281"/>
                  </a:lnTo>
                  <a:lnTo>
                    <a:pt x="369461" y="713940"/>
                  </a:lnTo>
                  <a:lnTo>
                    <a:pt x="418902" y="689259"/>
                  </a:lnTo>
                  <a:lnTo>
                    <a:pt x="437515" y="675822"/>
                  </a:lnTo>
                  <a:lnTo>
                    <a:pt x="314000" y="675822"/>
                  </a:lnTo>
                  <a:lnTo>
                    <a:pt x="294877" y="670091"/>
                  </a:lnTo>
                  <a:lnTo>
                    <a:pt x="227022" y="637075"/>
                  </a:lnTo>
                  <a:lnTo>
                    <a:pt x="185973" y="606159"/>
                  </a:lnTo>
                  <a:lnTo>
                    <a:pt x="155116" y="575250"/>
                  </a:lnTo>
                  <a:lnTo>
                    <a:pt x="128327" y="540601"/>
                  </a:lnTo>
                  <a:lnTo>
                    <a:pt x="105618" y="502248"/>
                  </a:lnTo>
                  <a:lnTo>
                    <a:pt x="87067" y="460367"/>
                  </a:lnTo>
                  <a:lnTo>
                    <a:pt x="87006" y="460230"/>
                  </a:lnTo>
                  <a:lnTo>
                    <a:pt x="72504" y="414586"/>
                  </a:lnTo>
                  <a:lnTo>
                    <a:pt x="62128" y="365353"/>
                  </a:lnTo>
                  <a:lnTo>
                    <a:pt x="55891" y="312570"/>
                  </a:lnTo>
                  <a:lnTo>
                    <a:pt x="53809" y="256274"/>
                  </a:lnTo>
                  <a:lnTo>
                    <a:pt x="53809" y="175177"/>
                  </a:lnTo>
                  <a:lnTo>
                    <a:pt x="116994" y="167290"/>
                  </a:lnTo>
                  <a:lnTo>
                    <a:pt x="172586" y="152700"/>
                  </a:lnTo>
                  <a:lnTo>
                    <a:pt x="220354" y="133770"/>
                  </a:lnTo>
                  <a:lnTo>
                    <a:pt x="260066" y="112866"/>
                  </a:lnTo>
                  <a:lnTo>
                    <a:pt x="291492" y="92349"/>
                  </a:lnTo>
                  <a:lnTo>
                    <a:pt x="314398" y="74584"/>
                  </a:lnTo>
                  <a:lnTo>
                    <a:pt x="413886" y="74584"/>
                  </a:lnTo>
                  <a:lnTo>
                    <a:pt x="406460" y="71148"/>
                  </a:lnTo>
                  <a:lnTo>
                    <a:pt x="366829" y="46502"/>
                  </a:lnTo>
                  <a:lnTo>
                    <a:pt x="341926" y="27397"/>
                  </a:lnTo>
                  <a:lnTo>
                    <a:pt x="333016" y="19454"/>
                  </a:lnTo>
                  <a:lnTo>
                    <a:pt x="313456" y="0"/>
                  </a:lnTo>
                  <a:close/>
                </a:path>
                <a:path extrusionOk="0" h="730885" w="628014">
                  <a:moveTo>
                    <a:pt x="413886" y="74584"/>
                  </a:moveTo>
                  <a:lnTo>
                    <a:pt x="314398" y="74584"/>
                  </a:lnTo>
                  <a:lnTo>
                    <a:pt x="337856" y="92190"/>
                  </a:lnTo>
                  <a:lnTo>
                    <a:pt x="409891" y="133505"/>
                  </a:lnTo>
                  <a:lnTo>
                    <a:pt x="457593" y="152465"/>
                  </a:lnTo>
                  <a:lnTo>
                    <a:pt x="512498" y="167130"/>
                  </a:lnTo>
                  <a:lnTo>
                    <a:pt x="574574" y="175177"/>
                  </a:lnTo>
                  <a:lnTo>
                    <a:pt x="574170" y="175177"/>
                  </a:lnTo>
                  <a:lnTo>
                    <a:pt x="574170" y="256274"/>
                  </a:lnTo>
                  <a:lnTo>
                    <a:pt x="572130" y="311437"/>
                  </a:lnTo>
                  <a:lnTo>
                    <a:pt x="565852" y="365353"/>
                  </a:lnTo>
                  <a:lnTo>
                    <a:pt x="555475" y="414586"/>
                  </a:lnTo>
                  <a:lnTo>
                    <a:pt x="540973" y="460230"/>
                  </a:lnTo>
                  <a:lnTo>
                    <a:pt x="522359" y="502248"/>
                  </a:lnTo>
                  <a:lnTo>
                    <a:pt x="499649" y="540601"/>
                  </a:lnTo>
                  <a:lnTo>
                    <a:pt x="472857" y="575250"/>
                  </a:lnTo>
                  <a:lnTo>
                    <a:pt x="441997" y="606159"/>
                  </a:lnTo>
                  <a:lnTo>
                    <a:pt x="400957" y="637075"/>
                  </a:lnTo>
                  <a:lnTo>
                    <a:pt x="363388" y="657781"/>
                  </a:lnTo>
                  <a:lnTo>
                    <a:pt x="314000" y="675822"/>
                  </a:lnTo>
                  <a:lnTo>
                    <a:pt x="437515" y="675822"/>
                  </a:lnTo>
                  <a:lnTo>
                    <a:pt x="475168" y="648639"/>
                  </a:lnTo>
                  <a:lnTo>
                    <a:pt x="506943" y="617740"/>
                  </a:lnTo>
                  <a:lnTo>
                    <a:pt x="535200" y="583271"/>
                  </a:lnTo>
                  <a:lnTo>
                    <a:pt x="559850" y="545356"/>
                  </a:lnTo>
                  <a:lnTo>
                    <a:pt x="580799" y="504120"/>
                  </a:lnTo>
                  <a:lnTo>
                    <a:pt x="597728" y="460367"/>
                  </a:lnTo>
                  <a:lnTo>
                    <a:pt x="610932" y="413595"/>
                  </a:lnTo>
                  <a:lnTo>
                    <a:pt x="620389" y="363914"/>
                  </a:lnTo>
                  <a:lnTo>
                    <a:pt x="625956" y="312570"/>
                  </a:lnTo>
                  <a:lnTo>
                    <a:pt x="627980" y="256274"/>
                  </a:lnTo>
                  <a:lnTo>
                    <a:pt x="627980" y="122111"/>
                  </a:lnTo>
                  <a:lnTo>
                    <a:pt x="601070" y="122111"/>
                  </a:lnTo>
                  <a:lnTo>
                    <a:pt x="525275" y="114617"/>
                  </a:lnTo>
                  <a:lnTo>
                    <a:pt x="524992" y="114617"/>
                  </a:lnTo>
                  <a:lnTo>
                    <a:pt x="459553" y="95713"/>
                  </a:lnTo>
                  <a:lnTo>
                    <a:pt x="413886" y="74584"/>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654" name="Google Shape;654;p83"/>
            <p:cNvSpPr/>
            <p:nvPr/>
          </p:nvSpPr>
          <p:spPr>
            <a:xfrm>
              <a:off x="850381" y="2313010"/>
              <a:ext cx="1078230" cy="1078229"/>
            </a:xfrm>
            <a:custGeom>
              <a:rect b="b" l="l" r="r" t="t"/>
              <a:pathLst>
                <a:path extrusionOk="0" h="1078229" w="1078230">
                  <a:moveTo>
                    <a:pt x="1078061" y="539030"/>
                  </a:moveTo>
                  <a:lnTo>
                    <a:pt x="1075858" y="588093"/>
                  </a:lnTo>
                  <a:lnTo>
                    <a:pt x="1069376" y="635921"/>
                  </a:lnTo>
                  <a:lnTo>
                    <a:pt x="1058806" y="682326"/>
                  </a:lnTo>
                  <a:lnTo>
                    <a:pt x="1044338" y="727115"/>
                  </a:lnTo>
                  <a:lnTo>
                    <a:pt x="1026161" y="770100"/>
                  </a:lnTo>
                  <a:lnTo>
                    <a:pt x="1004467" y="811089"/>
                  </a:lnTo>
                  <a:lnTo>
                    <a:pt x="979446" y="849893"/>
                  </a:lnTo>
                  <a:lnTo>
                    <a:pt x="951287" y="886321"/>
                  </a:lnTo>
                  <a:lnTo>
                    <a:pt x="920182" y="920182"/>
                  </a:lnTo>
                  <a:lnTo>
                    <a:pt x="886321" y="951287"/>
                  </a:lnTo>
                  <a:lnTo>
                    <a:pt x="849893" y="979446"/>
                  </a:lnTo>
                  <a:lnTo>
                    <a:pt x="811089" y="1004467"/>
                  </a:lnTo>
                  <a:lnTo>
                    <a:pt x="770100" y="1026161"/>
                  </a:lnTo>
                  <a:lnTo>
                    <a:pt x="727115" y="1044338"/>
                  </a:lnTo>
                  <a:lnTo>
                    <a:pt x="682326" y="1058806"/>
                  </a:lnTo>
                  <a:lnTo>
                    <a:pt x="635921" y="1069376"/>
                  </a:lnTo>
                  <a:lnTo>
                    <a:pt x="588093" y="1075858"/>
                  </a:lnTo>
                  <a:lnTo>
                    <a:pt x="539030" y="1078061"/>
                  </a:lnTo>
                  <a:lnTo>
                    <a:pt x="489968" y="1075858"/>
                  </a:lnTo>
                  <a:lnTo>
                    <a:pt x="442139" y="1069376"/>
                  </a:lnTo>
                  <a:lnTo>
                    <a:pt x="395735" y="1058806"/>
                  </a:lnTo>
                  <a:lnTo>
                    <a:pt x="350945" y="1044338"/>
                  </a:lnTo>
                  <a:lnTo>
                    <a:pt x="307961" y="1026161"/>
                  </a:lnTo>
                  <a:lnTo>
                    <a:pt x="266971" y="1004467"/>
                  </a:lnTo>
                  <a:lnTo>
                    <a:pt x="228168" y="979446"/>
                  </a:lnTo>
                  <a:lnTo>
                    <a:pt x="191740" y="951287"/>
                  </a:lnTo>
                  <a:lnTo>
                    <a:pt x="157878" y="920182"/>
                  </a:lnTo>
                  <a:lnTo>
                    <a:pt x="126773" y="886321"/>
                  </a:lnTo>
                  <a:lnTo>
                    <a:pt x="98615" y="849893"/>
                  </a:lnTo>
                  <a:lnTo>
                    <a:pt x="73593" y="811089"/>
                  </a:lnTo>
                  <a:lnTo>
                    <a:pt x="51899" y="770100"/>
                  </a:lnTo>
                  <a:lnTo>
                    <a:pt x="33723" y="727115"/>
                  </a:lnTo>
                  <a:lnTo>
                    <a:pt x="19254" y="682326"/>
                  </a:lnTo>
                  <a:lnTo>
                    <a:pt x="8684" y="635921"/>
                  </a:lnTo>
                  <a:lnTo>
                    <a:pt x="2202" y="588093"/>
                  </a:lnTo>
                  <a:lnTo>
                    <a:pt x="0" y="539030"/>
                  </a:lnTo>
                  <a:lnTo>
                    <a:pt x="2202" y="489968"/>
                  </a:lnTo>
                  <a:lnTo>
                    <a:pt x="8684" y="442139"/>
                  </a:lnTo>
                  <a:lnTo>
                    <a:pt x="19254" y="395735"/>
                  </a:lnTo>
                  <a:lnTo>
                    <a:pt x="33723" y="350945"/>
                  </a:lnTo>
                  <a:lnTo>
                    <a:pt x="51899" y="307961"/>
                  </a:lnTo>
                  <a:lnTo>
                    <a:pt x="73593" y="266971"/>
                  </a:lnTo>
                  <a:lnTo>
                    <a:pt x="98615" y="228168"/>
                  </a:lnTo>
                  <a:lnTo>
                    <a:pt x="126773" y="191740"/>
                  </a:lnTo>
                  <a:lnTo>
                    <a:pt x="157878" y="157878"/>
                  </a:lnTo>
                  <a:lnTo>
                    <a:pt x="191740" y="126773"/>
                  </a:lnTo>
                  <a:lnTo>
                    <a:pt x="228168" y="98615"/>
                  </a:lnTo>
                  <a:lnTo>
                    <a:pt x="266971" y="73593"/>
                  </a:lnTo>
                  <a:lnTo>
                    <a:pt x="307961" y="51899"/>
                  </a:lnTo>
                  <a:lnTo>
                    <a:pt x="350945" y="33723"/>
                  </a:lnTo>
                  <a:lnTo>
                    <a:pt x="395735" y="19254"/>
                  </a:lnTo>
                  <a:lnTo>
                    <a:pt x="442139" y="8684"/>
                  </a:lnTo>
                  <a:lnTo>
                    <a:pt x="489968" y="2202"/>
                  </a:lnTo>
                  <a:lnTo>
                    <a:pt x="539030" y="0"/>
                  </a:lnTo>
                  <a:lnTo>
                    <a:pt x="588093" y="2202"/>
                  </a:lnTo>
                  <a:lnTo>
                    <a:pt x="635921" y="8684"/>
                  </a:lnTo>
                  <a:lnTo>
                    <a:pt x="682326" y="19254"/>
                  </a:lnTo>
                  <a:lnTo>
                    <a:pt x="727115" y="33723"/>
                  </a:lnTo>
                  <a:lnTo>
                    <a:pt x="770100" y="51899"/>
                  </a:lnTo>
                  <a:lnTo>
                    <a:pt x="811089" y="73593"/>
                  </a:lnTo>
                  <a:lnTo>
                    <a:pt x="849893" y="98615"/>
                  </a:lnTo>
                  <a:lnTo>
                    <a:pt x="886321" y="126773"/>
                  </a:lnTo>
                  <a:lnTo>
                    <a:pt x="920182" y="157878"/>
                  </a:lnTo>
                  <a:lnTo>
                    <a:pt x="951287" y="191740"/>
                  </a:lnTo>
                  <a:lnTo>
                    <a:pt x="979446" y="228168"/>
                  </a:lnTo>
                  <a:lnTo>
                    <a:pt x="1004467" y="266971"/>
                  </a:lnTo>
                  <a:lnTo>
                    <a:pt x="1026161" y="307961"/>
                  </a:lnTo>
                  <a:lnTo>
                    <a:pt x="1044338" y="350945"/>
                  </a:lnTo>
                  <a:lnTo>
                    <a:pt x="1058806" y="395735"/>
                  </a:lnTo>
                  <a:lnTo>
                    <a:pt x="1069376" y="442139"/>
                  </a:lnTo>
                  <a:lnTo>
                    <a:pt x="1075858" y="489968"/>
                  </a:lnTo>
                  <a:lnTo>
                    <a:pt x="1078061" y="539030"/>
                  </a:lnTo>
                  <a:close/>
                </a:path>
              </a:pathLst>
            </a:custGeom>
            <a:noFill/>
            <a:ln cap="flat" cmpd="sng" w="23275">
              <a:solidFill>
                <a:srgbClr val="134F8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655" name="Google Shape;655;p83"/>
            <p:cNvSpPr/>
            <p:nvPr/>
          </p:nvSpPr>
          <p:spPr>
            <a:xfrm>
              <a:off x="1279138" y="2688847"/>
              <a:ext cx="222250" cy="382269"/>
            </a:xfrm>
            <a:custGeom>
              <a:rect b="b" l="l" r="r" t="t"/>
              <a:pathLst>
                <a:path extrusionOk="0" h="382269" w="222250">
                  <a:moveTo>
                    <a:pt x="110928" y="0"/>
                  </a:moveTo>
                  <a:lnTo>
                    <a:pt x="67842" y="8661"/>
                  </a:lnTo>
                  <a:lnTo>
                    <a:pt x="32572" y="32251"/>
                  </a:lnTo>
                  <a:lnTo>
                    <a:pt x="8729" y="67264"/>
                  </a:lnTo>
                  <a:lnTo>
                    <a:pt x="0" y="109839"/>
                  </a:lnTo>
                  <a:lnTo>
                    <a:pt x="8378" y="151676"/>
                  </a:lnTo>
                  <a:lnTo>
                    <a:pt x="31093" y="185953"/>
                  </a:lnTo>
                  <a:lnTo>
                    <a:pt x="65068" y="209724"/>
                  </a:lnTo>
                  <a:lnTo>
                    <a:pt x="106981" y="219668"/>
                  </a:lnTo>
                  <a:lnTo>
                    <a:pt x="106981" y="380187"/>
                  </a:lnTo>
                  <a:lnTo>
                    <a:pt x="108960" y="382134"/>
                  </a:lnTo>
                  <a:lnTo>
                    <a:pt x="112897" y="382134"/>
                  </a:lnTo>
                  <a:lnTo>
                    <a:pt x="114865" y="380187"/>
                  </a:lnTo>
                  <a:lnTo>
                    <a:pt x="114865" y="219668"/>
                  </a:lnTo>
                  <a:lnTo>
                    <a:pt x="156499" y="210002"/>
                  </a:lnTo>
                  <a:lnTo>
                    <a:pt x="190505" y="186201"/>
                  </a:lnTo>
                  <a:lnTo>
                    <a:pt x="213437" y="151676"/>
                  </a:lnTo>
                  <a:lnTo>
                    <a:pt x="221063" y="113734"/>
                  </a:lnTo>
                  <a:lnTo>
                    <a:pt x="166706" y="113734"/>
                  </a:lnTo>
                  <a:lnTo>
                    <a:pt x="164748" y="111787"/>
                  </a:lnTo>
                  <a:lnTo>
                    <a:pt x="164748" y="109839"/>
                  </a:lnTo>
                  <a:lnTo>
                    <a:pt x="160594" y="89275"/>
                  </a:lnTo>
                  <a:lnTo>
                    <a:pt x="149240" y="72548"/>
                  </a:lnTo>
                  <a:lnTo>
                    <a:pt x="132347" y="61305"/>
                  </a:lnTo>
                  <a:lnTo>
                    <a:pt x="111577" y="57191"/>
                  </a:lnTo>
                  <a:lnTo>
                    <a:pt x="109609" y="57191"/>
                  </a:lnTo>
                  <a:lnTo>
                    <a:pt x="107640" y="55244"/>
                  </a:lnTo>
                  <a:lnTo>
                    <a:pt x="107640" y="51349"/>
                  </a:lnTo>
                  <a:lnTo>
                    <a:pt x="109609" y="49391"/>
                  </a:lnTo>
                  <a:lnTo>
                    <a:pt x="200967" y="49391"/>
                  </a:lnTo>
                  <a:lnTo>
                    <a:pt x="189275" y="32251"/>
                  </a:lnTo>
                  <a:lnTo>
                    <a:pt x="154008" y="8661"/>
                  </a:lnTo>
                  <a:lnTo>
                    <a:pt x="110928" y="0"/>
                  </a:lnTo>
                  <a:close/>
                </a:path>
                <a:path extrusionOk="0" h="382269" w="222250">
                  <a:moveTo>
                    <a:pt x="200967" y="49391"/>
                  </a:moveTo>
                  <a:lnTo>
                    <a:pt x="111577" y="49391"/>
                  </a:lnTo>
                  <a:lnTo>
                    <a:pt x="135618" y="54184"/>
                  </a:lnTo>
                  <a:lnTo>
                    <a:pt x="155225" y="67264"/>
                  </a:lnTo>
                  <a:lnTo>
                    <a:pt x="168432" y="86682"/>
                  </a:lnTo>
                  <a:lnTo>
                    <a:pt x="173272" y="110488"/>
                  </a:lnTo>
                  <a:lnTo>
                    <a:pt x="172623" y="111787"/>
                  </a:lnTo>
                  <a:lnTo>
                    <a:pt x="170654" y="113734"/>
                  </a:lnTo>
                  <a:lnTo>
                    <a:pt x="221063" y="113734"/>
                  </a:lnTo>
                  <a:lnTo>
                    <a:pt x="221846" y="109839"/>
                  </a:lnTo>
                  <a:lnTo>
                    <a:pt x="213117" y="67264"/>
                  </a:lnTo>
                  <a:lnTo>
                    <a:pt x="209094" y="61305"/>
                  </a:lnTo>
                  <a:lnTo>
                    <a:pt x="200967" y="49391"/>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grpSp>
        <p:nvGrpSpPr>
          <p:cNvPr id="656" name="Google Shape;656;p83"/>
          <p:cNvGrpSpPr/>
          <p:nvPr/>
        </p:nvGrpSpPr>
        <p:grpSpPr>
          <a:xfrm>
            <a:off x="4385948" y="1402609"/>
            <a:ext cx="653838" cy="653838"/>
            <a:chOff x="7232764" y="2313010"/>
            <a:chExt cx="1078229" cy="1078229"/>
          </a:xfrm>
        </p:grpSpPr>
        <p:sp>
          <p:nvSpPr>
            <p:cNvPr id="657" name="Google Shape;657;p83"/>
            <p:cNvSpPr/>
            <p:nvPr/>
          </p:nvSpPr>
          <p:spPr>
            <a:xfrm>
              <a:off x="7232764" y="2313010"/>
              <a:ext cx="1078229" cy="1078229"/>
            </a:xfrm>
            <a:custGeom>
              <a:rect b="b" l="l" r="r" t="t"/>
              <a:pathLst>
                <a:path extrusionOk="0" h="1078229" w="1078229">
                  <a:moveTo>
                    <a:pt x="1078061" y="539030"/>
                  </a:moveTo>
                  <a:lnTo>
                    <a:pt x="1075858" y="588093"/>
                  </a:lnTo>
                  <a:lnTo>
                    <a:pt x="1069376" y="635921"/>
                  </a:lnTo>
                  <a:lnTo>
                    <a:pt x="1058806" y="682326"/>
                  </a:lnTo>
                  <a:lnTo>
                    <a:pt x="1044338" y="727115"/>
                  </a:lnTo>
                  <a:lnTo>
                    <a:pt x="1026161" y="770100"/>
                  </a:lnTo>
                  <a:lnTo>
                    <a:pt x="1004467" y="811089"/>
                  </a:lnTo>
                  <a:lnTo>
                    <a:pt x="979446" y="849893"/>
                  </a:lnTo>
                  <a:lnTo>
                    <a:pt x="951287" y="886321"/>
                  </a:lnTo>
                  <a:lnTo>
                    <a:pt x="920182" y="920182"/>
                  </a:lnTo>
                  <a:lnTo>
                    <a:pt x="886321" y="951287"/>
                  </a:lnTo>
                  <a:lnTo>
                    <a:pt x="849893" y="979446"/>
                  </a:lnTo>
                  <a:lnTo>
                    <a:pt x="811089" y="1004467"/>
                  </a:lnTo>
                  <a:lnTo>
                    <a:pt x="770100" y="1026161"/>
                  </a:lnTo>
                  <a:lnTo>
                    <a:pt x="727115" y="1044338"/>
                  </a:lnTo>
                  <a:lnTo>
                    <a:pt x="682326" y="1058806"/>
                  </a:lnTo>
                  <a:lnTo>
                    <a:pt x="635921" y="1069376"/>
                  </a:lnTo>
                  <a:lnTo>
                    <a:pt x="588093" y="1075858"/>
                  </a:lnTo>
                  <a:lnTo>
                    <a:pt x="539030" y="1078061"/>
                  </a:lnTo>
                  <a:lnTo>
                    <a:pt x="489968" y="1075858"/>
                  </a:lnTo>
                  <a:lnTo>
                    <a:pt x="442139" y="1069376"/>
                  </a:lnTo>
                  <a:lnTo>
                    <a:pt x="395735" y="1058806"/>
                  </a:lnTo>
                  <a:lnTo>
                    <a:pt x="350945" y="1044338"/>
                  </a:lnTo>
                  <a:lnTo>
                    <a:pt x="307961" y="1026161"/>
                  </a:lnTo>
                  <a:lnTo>
                    <a:pt x="266971" y="1004467"/>
                  </a:lnTo>
                  <a:lnTo>
                    <a:pt x="228168" y="979446"/>
                  </a:lnTo>
                  <a:lnTo>
                    <a:pt x="191740" y="951287"/>
                  </a:lnTo>
                  <a:lnTo>
                    <a:pt x="157878" y="920182"/>
                  </a:lnTo>
                  <a:lnTo>
                    <a:pt x="126773" y="886321"/>
                  </a:lnTo>
                  <a:lnTo>
                    <a:pt x="98615" y="849893"/>
                  </a:lnTo>
                  <a:lnTo>
                    <a:pt x="73593" y="811089"/>
                  </a:lnTo>
                  <a:lnTo>
                    <a:pt x="51899" y="770100"/>
                  </a:lnTo>
                  <a:lnTo>
                    <a:pt x="33723" y="727115"/>
                  </a:lnTo>
                  <a:lnTo>
                    <a:pt x="19254" y="682326"/>
                  </a:lnTo>
                  <a:lnTo>
                    <a:pt x="8684" y="635921"/>
                  </a:lnTo>
                  <a:lnTo>
                    <a:pt x="2202" y="588093"/>
                  </a:lnTo>
                  <a:lnTo>
                    <a:pt x="0" y="539030"/>
                  </a:lnTo>
                  <a:lnTo>
                    <a:pt x="2202" y="489968"/>
                  </a:lnTo>
                  <a:lnTo>
                    <a:pt x="8684" y="442139"/>
                  </a:lnTo>
                  <a:lnTo>
                    <a:pt x="19254" y="395735"/>
                  </a:lnTo>
                  <a:lnTo>
                    <a:pt x="33723" y="350945"/>
                  </a:lnTo>
                  <a:lnTo>
                    <a:pt x="51899" y="307961"/>
                  </a:lnTo>
                  <a:lnTo>
                    <a:pt x="73593" y="266971"/>
                  </a:lnTo>
                  <a:lnTo>
                    <a:pt x="98615" y="228168"/>
                  </a:lnTo>
                  <a:lnTo>
                    <a:pt x="126773" y="191740"/>
                  </a:lnTo>
                  <a:lnTo>
                    <a:pt x="157878" y="157878"/>
                  </a:lnTo>
                  <a:lnTo>
                    <a:pt x="191740" y="126773"/>
                  </a:lnTo>
                  <a:lnTo>
                    <a:pt x="228168" y="98615"/>
                  </a:lnTo>
                  <a:lnTo>
                    <a:pt x="266971" y="73593"/>
                  </a:lnTo>
                  <a:lnTo>
                    <a:pt x="307961" y="51899"/>
                  </a:lnTo>
                  <a:lnTo>
                    <a:pt x="350945" y="33723"/>
                  </a:lnTo>
                  <a:lnTo>
                    <a:pt x="395735" y="19254"/>
                  </a:lnTo>
                  <a:lnTo>
                    <a:pt x="442139" y="8684"/>
                  </a:lnTo>
                  <a:lnTo>
                    <a:pt x="489968" y="2202"/>
                  </a:lnTo>
                  <a:lnTo>
                    <a:pt x="539030" y="0"/>
                  </a:lnTo>
                  <a:lnTo>
                    <a:pt x="588093" y="2202"/>
                  </a:lnTo>
                  <a:lnTo>
                    <a:pt x="635921" y="8684"/>
                  </a:lnTo>
                  <a:lnTo>
                    <a:pt x="682326" y="19254"/>
                  </a:lnTo>
                  <a:lnTo>
                    <a:pt x="727115" y="33723"/>
                  </a:lnTo>
                  <a:lnTo>
                    <a:pt x="770100" y="51899"/>
                  </a:lnTo>
                  <a:lnTo>
                    <a:pt x="811089" y="73593"/>
                  </a:lnTo>
                  <a:lnTo>
                    <a:pt x="849893" y="98615"/>
                  </a:lnTo>
                  <a:lnTo>
                    <a:pt x="886321" y="126773"/>
                  </a:lnTo>
                  <a:lnTo>
                    <a:pt x="920182" y="157878"/>
                  </a:lnTo>
                  <a:lnTo>
                    <a:pt x="951287" y="191740"/>
                  </a:lnTo>
                  <a:lnTo>
                    <a:pt x="979446" y="228168"/>
                  </a:lnTo>
                  <a:lnTo>
                    <a:pt x="1004467" y="266971"/>
                  </a:lnTo>
                  <a:lnTo>
                    <a:pt x="1026161" y="307961"/>
                  </a:lnTo>
                  <a:lnTo>
                    <a:pt x="1044338" y="350945"/>
                  </a:lnTo>
                  <a:lnTo>
                    <a:pt x="1058806" y="395735"/>
                  </a:lnTo>
                  <a:lnTo>
                    <a:pt x="1069376" y="442139"/>
                  </a:lnTo>
                  <a:lnTo>
                    <a:pt x="1075858" y="489968"/>
                  </a:lnTo>
                  <a:lnTo>
                    <a:pt x="1078061" y="539030"/>
                  </a:lnTo>
                  <a:close/>
                </a:path>
              </a:pathLst>
            </a:custGeom>
            <a:noFill/>
            <a:ln cap="flat" cmpd="sng" w="23275">
              <a:solidFill>
                <a:srgbClr val="FBB01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658" name="Google Shape;658;p83"/>
            <p:cNvSpPr/>
            <p:nvPr/>
          </p:nvSpPr>
          <p:spPr>
            <a:xfrm>
              <a:off x="7498295" y="2493676"/>
              <a:ext cx="547370" cy="717550"/>
            </a:xfrm>
            <a:custGeom>
              <a:rect b="b" l="l" r="r" t="t"/>
              <a:pathLst>
                <a:path extrusionOk="0" h="717550" w="547370">
                  <a:moveTo>
                    <a:pt x="36677" y="415036"/>
                  </a:moveTo>
                  <a:lnTo>
                    <a:pt x="24295" y="375437"/>
                  </a:lnTo>
                  <a:lnTo>
                    <a:pt x="19989" y="371563"/>
                  </a:lnTo>
                  <a:lnTo>
                    <a:pt x="7505" y="373265"/>
                  </a:lnTo>
                  <a:lnTo>
                    <a:pt x="4051" y="378040"/>
                  </a:lnTo>
                  <a:lnTo>
                    <a:pt x="2400" y="383870"/>
                  </a:lnTo>
                  <a:lnTo>
                    <a:pt x="0" y="397319"/>
                  </a:lnTo>
                  <a:lnTo>
                    <a:pt x="635" y="410235"/>
                  </a:lnTo>
                  <a:lnTo>
                    <a:pt x="4457" y="422554"/>
                  </a:lnTo>
                  <a:lnTo>
                    <a:pt x="11607" y="434225"/>
                  </a:lnTo>
                  <a:lnTo>
                    <a:pt x="16675" y="438581"/>
                  </a:lnTo>
                  <a:lnTo>
                    <a:pt x="22123" y="439737"/>
                  </a:lnTo>
                  <a:lnTo>
                    <a:pt x="27228" y="437705"/>
                  </a:lnTo>
                  <a:lnTo>
                    <a:pt x="31305" y="432498"/>
                  </a:lnTo>
                  <a:lnTo>
                    <a:pt x="34442" y="426059"/>
                  </a:lnTo>
                  <a:lnTo>
                    <a:pt x="35610" y="418668"/>
                  </a:lnTo>
                  <a:lnTo>
                    <a:pt x="36677" y="415036"/>
                  </a:lnTo>
                  <a:close/>
                </a:path>
                <a:path extrusionOk="0" h="717550" w="547370">
                  <a:moveTo>
                    <a:pt x="64223" y="326529"/>
                  </a:moveTo>
                  <a:lnTo>
                    <a:pt x="63004" y="317893"/>
                  </a:lnTo>
                  <a:lnTo>
                    <a:pt x="59207" y="312127"/>
                  </a:lnTo>
                  <a:lnTo>
                    <a:pt x="53454" y="309562"/>
                  </a:lnTo>
                  <a:lnTo>
                    <a:pt x="46329" y="310553"/>
                  </a:lnTo>
                  <a:lnTo>
                    <a:pt x="38557" y="315963"/>
                  </a:lnTo>
                  <a:lnTo>
                    <a:pt x="32486" y="324612"/>
                  </a:lnTo>
                  <a:lnTo>
                    <a:pt x="29083" y="334619"/>
                  </a:lnTo>
                  <a:lnTo>
                    <a:pt x="29298" y="344131"/>
                  </a:lnTo>
                  <a:lnTo>
                    <a:pt x="32346" y="350253"/>
                  </a:lnTo>
                  <a:lnTo>
                    <a:pt x="37109" y="353707"/>
                  </a:lnTo>
                  <a:lnTo>
                    <a:pt x="42951" y="354266"/>
                  </a:lnTo>
                  <a:lnTo>
                    <a:pt x="49250" y="351637"/>
                  </a:lnTo>
                  <a:lnTo>
                    <a:pt x="55460" y="346405"/>
                  </a:lnTo>
                  <a:lnTo>
                    <a:pt x="60020" y="340372"/>
                  </a:lnTo>
                  <a:lnTo>
                    <a:pt x="62941" y="333679"/>
                  </a:lnTo>
                  <a:lnTo>
                    <a:pt x="64223" y="326529"/>
                  </a:lnTo>
                  <a:close/>
                </a:path>
                <a:path extrusionOk="0" h="717550" w="547370">
                  <a:moveTo>
                    <a:pt x="109131" y="510514"/>
                  </a:moveTo>
                  <a:lnTo>
                    <a:pt x="90525" y="465772"/>
                  </a:lnTo>
                  <a:lnTo>
                    <a:pt x="66268" y="449465"/>
                  </a:lnTo>
                  <a:lnTo>
                    <a:pt x="60147" y="450926"/>
                  </a:lnTo>
                  <a:lnTo>
                    <a:pt x="55499" y="455460"/>
                  </a:lnTo>
                  <a:lnTo>
                    <a:pt x="52743" y="462673"/>
                  </a:lnTo>
                  <a:lnTo>
                    <a:pt x="51930" y="470712"/>
                  </a:lnTo>
                  <a:lnTo>
                    <a:pt x="52603" y="478536"/>
                  </a:lnTo>
                  <a:lnTo>
                    <a:pt x="70307" y="514667"/>
                  </a:lnTo>
                  <a:lnTo>
                    <a:pt x="96672" y="536067"/>
                  </a:lnTo>
                  <a:lnTo>
                    <a:pt x="104152" y="533247"/>
                  </a:lnTo>
                  <a:lnTo>
                    <a:pt x="108229" y="519861"/>
                  </a:lnTo>
                  <a:lnTo>
                    <a:pt x="108419" y="515112"/>
                  </a:lnTo>
                  <a:lnTo>
                    <a:pt x="109131" y="510514"/>
                  </a:lnTo>
                  <a:close/>
                </a:path>
                <a:path extrusionOk="0" h="717550" w="547370">
                  <a:moveTo>
                    <a:pt x="132613" y="367766"/>
                  </a:moveTo>
                  <a:lnTo>
                    <a:pt x="129832" y="351320"/>
                  </a:lnTo>
                  <a:lnTo>
                    <a:pt x="122313" y="340791"/>
                  </a:lnTo>
                  <a:lnTo>
                    <a:pt x="111074" y="336575"/>
                  </a:lnTo>
                  <a:lnTo>
                    <a:pt x="97129" y="339026"/>
                  </a:lnTo>
                  <a:lnTo>
                    <a:pt x="83058" y="348348"/>
                  </a:lnTo>
                  <a:lnTo>
                    <a:pt x="72250" y="362610"/>
                  </a:lnTo>
                  <a:lnTo>
                    <a:pt x="66052" y="379387"/>
                  </a:lnTo>
                  <a:lnTo>
                    <a:pt x="65786" y="396227"/>
                  </a:lnTo>
                  <a:lnTo>
                    <a:pt x="70497" y="408178"/>
                  </a:lnTo>
                  <a:lnTo>
                    <a:pt x="78574" y="415569"/>
                  </a:lnTo>
                  <a:lnTo>
                    <a:pt x="89204" y="417880"/>
                  </a:lnTo>
                  <a:lnTo>
                    <a:pt x="101536" y="414578"/>
                  </a:lnTo>
                  <a:lnTo>
                    <a:pt x="114947" y="405625"/>
                  </a:lnTo>
                  <a:lnTo>
                    <a:pt x="124282" y="394373"/>
                  </a:lnTo>
                  <a:lnTo>
                    <a:pt x="130022" y="381508"/>
                  </a:lnTo>
                  <a:lnTo>
                    <a:pt x="132613" y="367766"/>
                  </a:lnTo>
                  <a:close/>
                </a:path>
                <a:path extrusionOk="0" h="717550" w="547370">
                  <a:moveTo>
                    <a:pt x="139217" y="277558"/>
                  </a:moveTo>
                  <a:lnTo>
                    <a:pt x="134886" y="273265"/>
                  </a:lnTo>
                  <a:lnTo>
                    <a:pt x="127050" y="272351"/>
                  </a:lnTo>
                  <a:lnTo>
                    <a:pt x="116090" y="273354"/>
                  </a:lnTo>
                  <a:lnTo>
                    <a:pt x="87299" y="300888"/>
                  </a:lnTo>
                  <a:lnTo>
                    <a:pt x="86601" y="305841"/>
                  </a:lnTo>
                  <a:lnTo>
                    <a:pt x="94056" y="314934"/>
                  </a:lnTo>
                  <a:lnTo>
                    <a:pt x="99187" y="316014"/>
                  </a:lnTo>
                  <a:lnTo>
                    <a:pt x="104711" y="314896"/>
                  </a:lnTo>
                  <a:lnTo>
                    <a:pt x="136512" y="293433"/>
                  </a:lnTo>
                  <a:lnTo>
                    <a:pt x="138010" y="288899"/>
                  </a:lnTo>
                  <a:lnTo>
                    <a:pt x="139115" y="286664"/>
                  </a:lnTo>
                  <a:lnTo>
                    <a:pt x="139217" y="277558"/>
                  </a:lnTo>
                  <a:close/>
                </a:path>
                <a:path extrusionOk="0" h="717550" w="547370">
                  <a:moveTo>
                    <a:pt x="210413" y="369989"/>
                  </a:moveTo>
                  <a:lnTo>
                    <a:pt x="204558" y="353847"/>
                  </a:lnTo>
                  <a:lnTo>
                    <a:pt x="196634" y="345541"/>
                  </a:lnTo>
                  <a:lnTo>
                    <a:pt x="187528" y="342239"/>
                  </a:lnTo>
                  <a:lnTo>
                    <a:pt x="177965" y="344004"/>
                  </a:lnTo>
                  <a:lnTo>
                    <a:pt x="156476" y="376504"/>
                  </a:lnTo>
                  <a:lnTo>
                    <a:pt x="155765" y="386257"/>
                  </a:lnTo>
                  <a:lnTo>
                    <a:pt x="156210" y="394030"/>
                  </a:lnTo>
                  <a:lnTo>
                    <a:pt x="176733" y="422719"/>
                  </a:lnTo>
                  <a:lnTo>
                    <a:pt x="184543" y="422249"/>
                  </a:lnTo>
                  <a:lnTo>
                    <a:pt x="192786" y="418185"/>
                  </a:lnTo>
                  <a:lnTo>
                    <a:pt x="203923" y="405434"/>
                  </a:lnTo>
                  <a:lnTo>
                    <a:pt x="210007" y="388289"/>
                  </a:lnTo>
                  <a:lnTo>
                    <a:pt x="210413" y="369989"/>
                  </a:lnTo>
                  <a:close/>
                </a:path>
                <a:path extrusionOk="0" h="717550" w="547370">
                  <a:moveTo>
                    <a:pt x="212051" y="487603"/>
                  </a:moveTo>
                  <a:lnTo>
                    <a:pt x="206489" y="468845"/>
                  </a:lnTo>
                  <a:lnTo>
                    <a:pt x="194881" y="456425"/>
                  </a:lnTo>
                  <a:lnTo>
                    <a:pt x="180149" y="451485"/>
                  </a:lnTo>
                  <a:lnTo>
                    <a:pt x="164947" y="454279"/>
                  </a:lnTo>
                  <a:lnTo>
                    <a:pt x="151917" y="465048"/>
                  </a:lnTo>
                  <a:lnTo>
                    <a:pt x="145478" y="476313"/>
                  </a:lnTo>
                  <a:lnTo>
                    <a:pt x="142582" y="488035"/>
                  </a:lnTo>
                  <a:lnTo>
                    <a:pt x="143217" y="500126"/>
                  </a:lnTo>
                  <a:lnTo>
                    <a:pt x="175983" y="531609"/>
                  </a:lnTo>
                  <a:lnTo>
                    <a:pt x="177673" y="531355"/>
                  </a:lnTo>
                  <a:lnTo>
                    <a:pt x="180352" y="531177"/>
                  </a:lnTo>
                  <a:lnTo>
                    <a:pt x="182892" y="530529"/>
                  </a:lnTo>
                  <a:lnTo>
                    <a:pt x="199085" y="521500"/>
                  </a:lnTo>
                  <a:lnTo>
                    <a:pt x="209207" y="506171"/>
                  </a:lnTo>
                  <a:lnTo>
                    <a:pt x="212051" y="487603"/>
                  </a:lnTo>
                  <a:close/>
                </a:path>
                <a:path extrusionOk="0" h="717550" w="547370">
                  <a:moveTo>
                    <a:pt x="223570" y="269265"/>
                  </a:moveTo>
                  <a:lnTo>
                    <a:pt x="222072" y="257136"/>
                  </a:lnTo>
                  <a:lnTo>
                    <a:pt x="217284" y="249021"/>
                  </a:lnTo>
                  <a:lnTo>
                    <a:pt x="209702" y="245084"/>
                  </a:lnTo>
                  <a:lnTo>
                    <a:pt x="199809" y="245465"/>
                  </a:lnTo>
                  <a:lnTo>
                    <a:pt x="186156" y="252044"/>
                  </a:lnTo>
                  <a:lnTo>
                    <a:pt x="175018" y="263512"/>
                  </a:lnTo>
                  <a:lnTo>
                    <a:pt x="167881" y="277799"/>
                  </a:lnTo>
                  <a:lnTo>
                    <a:pt x="166192" y="292849"/>
                  </a:lnTo>
                  <a:lnTo>
                    <a:pt x="169291" y="303110"/>
                  </a:lnTo>
                  <a:lnTo>
                    <a:pt x="175577" y="309651"/>
                  </a:lnTo>
                  <a:lnTo>
                    <a:pt x="184315" y="311950"/>
                  </a:lnTo>
                  <a:lnTo>
                    <a:pt x="194703" y="309486"/>
                  </a:lnTo>
                  <a:lnTo>
                    <a:pt x="206603" y="301993"/>
                  </a:lnTo>
                  <a:lnTo>
                    <a:pt x="215150" y="292417"/>
                  </a:lnTo>
                  <a:lnTo>
                    <a:pt x="220687" y="281317"/>
                  </a:lnTo>
                  <a:lnTo>
                    <a:pt x="223570" y="269265"/>
                  </a:lnTo>
                  <a:close/>
                </a:path>
                <a:path extrusionOk="0" h="717550" w="547370">
                  <a:moveTo>
                    <a:pt x="258889" y="330593"/>
                  </a:moveTo>
                  <a:lnTo>
                    <a:pt x="257048" y="316725"/>
                  </a:lnTo>
                  <a:lnTo>
                    <a:pt x="252006" y="305612"/>
                  </a:lnTo>
                  <a:lnTo>
                    <a:pt x="246608" y="300697"/>
                  </a:lnTo>
                  <a:lnTo>
                    <a:pt x="240944" y="299377"/>
                  </a:lnTo>
                  <a:lnTo>
                    <a:pt x="235724" y="301675"/>
                  </a:lnTo>
                  <a:lnTo>
                    <a:pt x="231622" y="307644"/>
                  </a:lnTo>
                  <a:lnTo>
                    <a:pt x="228663" y="314617"/>
                  </a:lnTo>
                  <a:lnTo>
                    <a:pt x="227672" y="322414"/>
                  </a:lnTo>
                  <a:lnTo>
                    <a:pt x="225806" y="329844"/>
                  </a:lnTo>
                  <a:lnTo>
                    <a:pt x="239712" y="363804"/>
                  </a:lnTo>
                  <a:lnTo>
                    <a:pt x="247116" y="363766"/>
                  </a:lnTo>
                  <a:lnTo>
                    <a:pt x="252818" y="355714"/>
                  </a:lnTo>
                  <a:lnTo>
                    <a:pt x="257492" y="344500"/>
                  </a:lnTo>
                  <a:lnTo>
                    <a:pt x="258889" y="330593"/>
                  </a:lnTo>
                  <a:close/>
                </a:path>
                <a:path extrusionOk="0" h="717550" w="547370">
                  <a:moveTo>
                    <a:pt x="266458" y="433527"/>
                  </a:moveTo>
                  <a:lnTo>
                    <a:pt x="265722" y="433362"/>
                  </a:lnTo>
                  <a:lnTo>
                    <a:pt x="265518" y="430301"/>
                  </a:lnTo>
                  <a:lnTo>
                    <a:pt x="265518" y="427215"/>
                  </a:lnTo>
                  <a:lnTo>
                    <a:pt x="265112" y="424192"/>
                  </a:lnTo>
                  <a:lnTo>
                    <a:pt x="242608" y="389890"/>
                  </a:lnTo>
                  <a:lnTo>
                    <a:pt x="237629" y="392341"/>
                  </a:lnTo>
                  <a:lnTo>
                    <a:pt x="229501" y="423176"/>
                  </a:lnTo>
                  <a:lnTo>
                    <a:pt x="230632" y="434428"/>
                  </a:lnTo>
                  <a:lnTo>
                    <a:pt x="233870" y="445236"/>
                  </a:lnTo>
                  <a:lnTo>
                    <a:pt x="239471" y="455523"/>
                  </a:lnTo>
                  <a:lnTo>
                    <a:pt x="242506" y="459943"/>
                  </a:lnTo>
                  <a:lnTo>
                    <a:pt x="246138" y="464375"/>
                  </a:lnTo>
                  <a:lnTo>
                    <a:pt x="258254" y="462673"/>
                  </a:lnTo>
                  <a:lnTo>
                    <a:pt x="261226" y="457898"/>
                  </a:lnTo>
                  <a:lnTo>
                    <a:pt x="264325" y="446354"/>
                  </a:lnTo>
                  <a:lnTo>
                    <a:pt x="265226" y="439889"/>
                  </a:lnTo>
                  <a:lnTo>
                    <a:pt x="266458" y="433527"/>
                  </a:lnTo>
                  <a:close/>
                </a:path>
                <a:path extrusionOk="0" h="717550" w="547370">
                  <a:moveTo>
                    <a:pt x="312661" y="717067"/>
                  </a:moveTo>
                  <a:lnTo>
                    <a:pt x="295351" y="673163"/>
                  </a:lnTo>
                  <a:lnTo>
                    <a:pt x="283298" y="630948"/>
                  </a:lnTo>
                  <a:lnTo>
                    <a:pt x="275221" y="587781"/>
                  </a:lnTo>
                  <a:lnTo>
                    <a:pt x="270776" y="543725"/>
                  </a:lnTo>
                  <a:lnTo>
                    <a:pt x="269989" y="534009"/>
                  </a:lnTo>
                  <a:lnTo>
                    <a:pt x="268820" y="524294"/>
                  </a:lnTo>
                  <a:lnTo>
                    <a:pt x="267309" y="514642"/>
                  </a:lnTo>
                  <a:lnTo>
                    <a:pt x="264134" y="498246"/>
                  </a:lnTo>
                  <a:lnTo>
                    <a:pt x="259905" y="491299"/>
                  </a:lnTo>
                  <a:lnTo>
                    <a:pt x="244081" y="491134"/>
                  </a:lnTo>
                  <a:lnTo>
                    <a:pt x="239966" y="497878"/>
                  </a:lnTo>
                  <a:lnTo>
                    <a:pt x="236385" y="513702"/>
                  </a:lnTo>
                  <a:lnTo>
                    <a:pt x="234543" y="523011"/>
                  </a:lnTo>
                  <a:lnTo>
                    <a:pt x="233159" y="532358"/>
                  </a:lnTo>
                  <a:lnTo>
                    <a:pt x="232460" y="541731"/>
                  </a:lnTo>
                  <a:lnTo>
                    <a:pt x="232575" y="552196"/>
                  </a:lnTo>
                  <a:lnTo>
                    <a:pt x="233324" y="562622"/>
                  </a:lnTo>
                  <a:lnTo>
                    <a:pt x="235292" y="583018"/>
                  </a:lnTo>
                  <a:lnTo>
                    <a:pt x="233883" y="580809"/>
                  </a:lnTo>
                  <a:lnTo>
                    <a:pt x="193103" y="554913"/>
                  </a:lnTo>
                  <a:lnTo>
                    <a:pt x="183362" y="558558"/>
                  </a:lnTo>
                  <a:lnTo>
                    <a:pt x="177482" y="567194"/>
                  </a:lnTo>
                  <a:lnTo>
                    <a:pt x="176326" y="580085"/>
                  </a:lnTo>
                  <a:lnTo>
                    <a:pt x="178701" y="591985"/>
                  </a:lnTo>
                  <a:lnTo>
                    <a:pt x="220954" y="651484"/>
                  </a:lnTo>
                  <a:lnTo>
                    <a:pt x="279895" y="697788"/>
                  </a:lnTo>
                  <a:lnTo>
                    <a:pt x="312661" y="717067"/>
                  </a:lnTo>
                  <a:close/>
                </a:path>
                <a:path extrusionOk="0" h="717550" w="547370">
                  <a:moveTo>
                    <a:pt x="547103" y="219468"/>
                  </a:moveTo>
                  <a:lnTo>
                    <a:pt x="545198" y="214960"/>
                  </a:lnTo>
                  <a:lnTo>
                    <a:pt x="540118" y="208889"/>
                  </a:lnTo>
                  <a:lnTo>
                    <a:pt x="529590" y="197116"/>
                  </a:lnTo>
                  <a:lnTo>
                    <a:pt x="493395" y="155854"/>
                  </a:lnTo>
                  <a:lnTo>
                    <a:pt x="490867" y="149263"/>
                  </a:lnTo>
                  <a:lnTo>
                    <a:pt x="490613" y="141427"/>
                  </a:lnTo>
                  <a:lnTo>
                    <a:pt x="489292" y="129476"/>
                  </a:lnTo>
                  <a:lnTo>
                    <a:pt x="464947" y="92583"/>
                  </a:lnTo>
                  <a:lnTo>
                    <a:pt x="417791" y="65760"/>
                  </a:lnTo>
                  <a:lnTo>
                    <a:pt x="370979" y="55054"/>
                  </a:lnTo>
                  <a:lnTo>
                    <a:pt x="342811" y="53314"/>
                  </a:lnTo>
                  <a:lnTo>
                    <a:pt x="340512" y="52489"/>
                  </a:lnTo>
                  <a:lnTo>
                    <a:pt x="309702" y="13766"/>
                  </a:lnTo>
                  <a:lnTo>
                    <a:pt x="268147" y="0"/>
                  </a:lnTo>
                  <a:lnTo>
                    <a:pt x="254927" y="3886"/>
                  </a:lnTo>
                  <a:lnTo>
                    <a:pt x="227076" y="39814"/>
                  </a:lnTo>
                  <a:lnTo>
                    <a:pt x="221703" y="72123"/>
                  </a:lnTo>
                  <a:lnTo>
                    <a:pt x="221767" y="88417"/>
                  </a:lnTo>
                  <a:lnTo>
                    <a:pt x="223545" y="104775"/>
                  </a:lnTo>
                  <a:lnTo>
                    <a:pt x="224409" y="110223"/>
                  </a:lnTo>
                  <a:lnTo>
                    <a:pt x="223240" y="113131"/>
                  </a:lnTo>
                  <a:lnTo>
                    <a:pt x="181902" y="141719"/>
                  </a:lnTo>
                  <a:lnTo>
                    <a:pt x="148755" y="170954"/>
                  </a:lnTo>
                  <a:lnTo>
                    <a:pt x="118897" y="203542"/>
                  </a:lnTo>
                  <a:lnTo>
                    <a:pt x="92125" y="239293"/>
                  </a:lnTo>
                  <a:lnTo>
                    <a:pt x="68033" y="277304"/>
                  </a:lnTo>
                  <a:lnTo>
                    <a:pt x="72313" y="275983"/>
                  </a:lnTo>
                  <a:lnTo>
                    <a:pt x="78727" y="271881"/>
                  </a:lnTo>
                  <a:lnTo>
                    <a:pt x="110032" y="254558"/>
                  </a:lnTo>
                  <a:lnTo>
                    <a:pt x="142430" y="239814"/>
                  </a:lnTo>
                  <a:lnTo>
                    <a:pt x="175704" y="227101"/>
                  </a:lnTo>
                  <a:lnTo>
                    <a:pt x="209638" y="215900"/>
                  </a:lnTo>
                  <a:lnTo>
                    <a:pt x="245897" y="204609"/>
                  </a:lnTo>
                  <a:lnTo>
                    <a:pt x="263918" y="198691"/>
                  </a:lnTo>
                  <a:lnTo>
                    <a:pt x="300926" y="183476"/>
                  </a:lnTo>
                  <a:lnTo>
                    <a:pt x="330619" y="156095"/>
                  </a:lnTo>
                  <a:lnTo>
                    <a:pt x="343344" y="113868"/>
                  </a:lnTo>
                  <a:lnTo>
                    <a:pt x="342036" y="102844"/>
                  </a:lnTo>
                  <a:lnTo>
                    <a:pt x="339039" y="95262"/>
                  </a:lnTo>
                  <a:lnTo>
                    <a:pt x="327050" y="107950"/>
                  </a:lnTo>
                  <a:lnTo>
                    <a:pt x="314032" y="119164"/>
                  </a:lnTo>
                  <a:lnTo>
                    <a:pt x="300215" y="129019"/>
                  </a:lnTo>
                  <a:lnTo>
                    <a:pt x="285864" y="137668"/>
                  </a:lnTo>
                  <a:lnTo>
                    <a:pt x="283616" y="131673"/>
                  </a:lnTo>
                  <a:lnTo>
                    <a:pt x="282117" y="125463"/>
                  </a:lnTo>
                  <a:lnTo>
                    <a:pt x="279133" y="120103"/>
                  </a:lnTo>
                  <a:lnTo>
                    <a:pt x="275488" y="114084"/>
                  </a:lnTo>
                  <a:lnTo>
                    <a:pt x="267627" y="102374"/>
                  </a:lnTo>
                  <a:lnTo>
                    <a:pt x="263855" y="96418"/>
                  </a:lnTo>
                  <a:lnTo>
                    <a:pt x="257797" y="84162"/>
                  </a:lnTo>
                  <a:lnTo>
                    <a:pt x="254165" y="71475"/>
                  </a:lnTo>
                  <a:lnTo>
                    <a:pt x="253276" y="58318"/>
                  </a:lnTo>
                  <a:lnTo>
                    <a:pt x="255435" y="44691"/>
                  </a:lnTo>
                  <a:lnTo>
                    <a:pt x="259473" y="35598"/>
                  </a:lnTo>
                  <a:lnTo>
                    <a:pt x="265595" y="29959"/>
                  </a:lnTo>
                  <a:lnTo>
                    <a:pt x="273634" y="27914"/>
                  </a:lnTo>
                  <a:lnTo>
                    <a:pt x="283387" y="29565"/>
                  </a:lnTo>
                  <a:lnTo>
                    <a:pt x="316407" y="59804"/>
                  </a:lnTo>
                  <a:lnTo>
                    <a:pt x="325272" y="77495"/>
                  </a:lnTo>
                  <a:lnTo>
                    <a:pt x="331520" y="75438"/>
                  </a:lnTo>
                  <a:lnTo>
                    <a:pt x="334276" y="74841"/>
                  </a:lnTo>
                  <a:lnTo>
                    <a:pt x="347573" y="72999"/>
                  </a:lnTo>
                  <a:lnTo>
                    <a:pt x="360832" y="72936"/>
                  </a:lnTo>
                  <a:lnTo>
                    <a:pt x="374053" y="74180"/>
                  </a:lnTo>
                  <a:lnTo>
                    <a:pt x="417169" y="83870"/>
                  </a:lnTo>
                  <a:lnTo>
                    <a:pt x="455053" y="104736"/>
                  </a:lnTo>
                  <a:lnTo>
                    <a:pt x="472681" y="146456"/>
                  </a:lnTo>
                  <a:lnTo>
                    <a:pt x="475361" y="155714"/>
                  </a:lnTo>
                  <a:lnTo>
                    <a:pt x="479082" y="164604"/>
                  </a:lnTo>
                  <a:lnTo>
                    <a:pt x="487997" y="180860"/>
                  </a:lnTo>
                  <a:lnTo>
                    <a:pt x="491934" y="188671"/>
                  </a:lnTo>
                  <a:lnTo>
                    <a:pt x="495350" y="196672"/>
                  </a:lnTo>
                  <a:lnTo>
                    <a:pt x="500761" y="213448"/>
                  </a:lnTo>
                  <a:lnTo>
                    <a:pt x="504202" y="221437"/>
                  </a:lnTo>
                  <a:lnTo>
                    <a:pt x="508787" y="228752"/>
                  </a:lnTo>
                  <a:lnTo>
                    <a:pt x="514959" y="235280"/>
                  </a:lnTo>
                  <a:lnTo>
                    <a:pt x="517232" y="237248"/>
                  </a:lnTo>
                  <a:lnTo>
                    <a:pt x="518896" y="241096"/>
                  </a:lnTo>
                  <a:lnTo>
                    <a:pt x="469074" y="276186"/>
                  </a:lnTo>
                  <a:lnTo>
                    <a:pt x="502500" y="279806"/>
                  </a:lnTo>
                  <a:lnTo>
                    <a:pt x="496570" y="290347"/>
                  </a:lnTo>
                  <a:lnTo>
                    <a:pt x="487819" y="297268"/>
                  </a:lnTo>
                  <a:lnTo>
                    <a:pt x="476808" y="300202"/>
                  </a:lnTo>
                  <a:lnTo>
                    <a:pt x="464134" y="298754"/>
                  </a:lnTo>
                  <a:lnTo>
                    <a:pt x="455993" y="296164"/>
                  </a:lnTo>
                  <a:lnTo>
                    <a:pt x="447992" y="293141"/>
                  </a:lnTo>
                  <a:lnTo>
                    <a:pt x="424002" y="283400"/>
                  </a:lnTo>
                  <a:lnTo>
                    <a:pt x="439115" y="274485"/>
                  </a:lnTo>
                  <a:lnTo>
                    <a:pt x="451192" y="263309"/>
                  </a:lnTo>
                  <a:lnTo>
                    <a:pt x="460400" y="249910"/>
                  </a:lnTo>
                  <a:lnTo>
                    <a:pt x="466890" y="234378"/>
                  </a:lnTo>
                  <a:lnTo>
                    <a:pt x="470801" y="215023"/>
                  </a:lnTo>
                  <a:lnTo>
                    <a:pt x="470687" y="195935"/>
                  </a:lnTo>
                  <a:lnTo>
                    <a:pt x="467156" y="177101"/>
                  </a:lnTo>
                  <a:lnTo>
                    <a:pt x="460794" y="158470"/>
                  </a:lnTo>
                  <a:lnTo>
                    <a:pt x="458190" y="152095"/>
                  </a:lnTo>
                  <a:lnTo>
                    <a:pt x="456082" y="145364"/>
                  </a:lnTo>
                  <a:lnTo>
                    <a:pt x="453593" y="129755"/>
                  </a:lnTo>
                  <a:lnTo>
                    <a:pt x="448652" y="124333"/>
                  </a:lnTo>
                  <a:lnTo>
                    <a:pt x="440690" y="122034"/>
                  </a:lnTo>
                  <a:lnTo>
                    <a:pt x="422452" y="119100"/>
                  </a:lnTo>
                  <a:lnTo>
                    <a:pt x="405282" y="120738"/>
                  </a:lnTo>
                  <a:lnTo>
                    <a:pt x="389153" y="126377"/>
                  </a:lnTo>
                  <a:lnTo>
                    <a:pt x="374078" y="135394"/>
                  </a:lnTo>
                  <a:lnTo>
                    <a:pt x="399249" y="134607"/>
                  </a:lnTo>
                  <a:lnTo>
                    <a:pt x="411060" y="134708"/>
                  </a:lnTo>
                  <a:lnTo>
                    <a:pt x="434060" y="152590"/>
                  </a:lnTo>
                  <a:lnTo>
                    <a:pt x="439826" y="156794"/>
                  </a:lnTo>
                  <a:lnTo>
                    <a:pt x="446341" y="161239"/>
                  </a:lnTo>
                  <a:lnTo>
                    <a:pt x="451535" y="166331"/>
                  </a:lnTo>
                  <a:lnTo>
                    <a:pt x="453809" y="173964"/>
                  </a:lnTo>
                  <a:lnTo>
                    <a:pt x="455434" y="181038"/>
                  </a:lnTo>
                  <a:lnTo>
                    <a:pt x="456120" y="188150"/>
                  </a:lnTo>
                  <a:lnTo>
                    <a:pt x="455841" y="195287"/>
                  </a:lnTo>
                  <a:lnTo>
                    <a:pt x="435775" y="234403"/>
                  </a:lnTo>
                  <a:lnTo>
                    <a:pt x="426554" y="243014"/>
                  </a:lnTo>
                  <a:lnTo>
                    <a:pt x="413537" y="235661"/>
                  </a:lnTo>
                  <a:lnTo>
                    <a:pt x="402463" y="231444"/>
                  </a:lnTo>
                  <a:lnTo>
                    <a:pt x="391261" y="229997"/>
                  </a:lnTo>
                  <a:lnTo>
                    <a:pt x="377901" y="230949"/>
                  </a:lnTo>
                  <a:lnTo>
                    <a:pt x="370268" y="232321"/>
                  </a:lnTo>
                  <a:lnTo>
                    <a:pt x="362712" y="234188"/>
                  </a:lnTo>
                  <a:lnTo>
                    <a:pt x="347662" y="238404"/>
                  </a:lnTo>
                  <a:lnTo>
                    <a:pt x="323786" y="242824"/>
                  </a:lnTo>
                  <a:lnTo>
                    <a:pt x="277622" y="238048"/>
                  </a:lnTo>
                  <a:lnTo>
                    <a:pt x="246164" y="221627"/>
                  </a:lnTo>
                  <a:lnTo>
                    <a:pt x="253860" y="240169"/>
                  </a:lnTo>
                  <a:lnTo>
                    <a:pt x="294309" y="278282"/>
                  </a:lnTo>
                  <a:lnTo>
                    <a:pt x="346621" y="288417"/>
                  </a:lnTo>
                  <a:lnTo>
                    <a:pt x="364629" y="287820"/>
                  </a:lnTo>
                  <a:lnTo>
                    <a:pt x="375069" y="287121"/>
                  </a:lnTo>
                  <a:lnTo>
                    <a:pt x="351663" y="298945"/>
                  </a:lnTo>
                  <a:lnTo>
                    <a:pt x="315175" y="333209"/>
                  </a:lnTo>
                  <a:lnTo>
                    <a:pt x="292481" y="379095"/>
                  </a:lnTo>
                  <a:lnTo>
                    <a:pt x="283235" y="427964"/>
                  </a:lnTo>
                  <a:lnTo>
                    <a:pt x="282994" y="453250"/>
                  </a:lnTo>
                  <a:lnTo>
                    <a:pt x="284060" y="467766"/>
                  </a:lnTo>
                  <a:lnTo>
                    <a:pt x="286131" y="482117"/>
                  </a:lnTo>
                  <a:lnTo>
                    <a:pt x="289420" y="496277"/>
                  </a:lnTo>
                  <a:lnTo>
                    <a:pt x="294106" y="510222"/>
                  </a:lnTo>
                  <a:lnTo>
                    <a:pt x="296227" y="486714"/>
                  </a:lnTo>
                  <a:lnTo>
                    <a:pt x="299808" y="463486"/>
                  </a:lnTo>
                  <a:lnTo>
                    <a:pt x="311937" y="417982"/>
                  </a:lnTo>
                  <a:lnTo>
                    <a:pt x="330288" y="376643"/>
                  </a:lnTo>
                  <a:lnTo>
                    <a:pt x="357378" y="340487"/>
                  </a:lnTo>
                  <a:lnTo>
                    <a:pt x="398640" y="313944"/>
                  </a:lnTo>
                  <a:lnTo>
                    <a:pt x="415556" y="311226"/>
                  </a:lnTo>
                  <a:lnTo>
                    <a:pt x="425754" y="311619"/>
                  </a:lnTo>
                  <a:lnTo>
                    <a:pt x="435610" y="313397"/>
                  </a:lnTo>
                  <a:lnTo>
                    <a:pt x="445274" y="316103"/>
                  </a:lnTo>
                  <a:lnTo>
                    <a:pt x="454850" y="319328"/>
                  </a:lnTo>
                  <a:lnTo>
                    <a:pt x="476732" y="322287"/>
                  </a:lnTo>
                  <a:lnTo>
                    <a:pt x="496316" y="316369"/>
                  </a:lnTo>
                  <a:lnTo>
                    <a:pt x="511594" y="302742"/>
                  </a:lnTo>
                  <a:lnTo>
                    <a:pt x="520573" y="282587"/>
                  </a:lnTo>
                  <a:lnTo>
                    <a:pt x="521182" y="279806"/>
                  </a:lnTo>
                  <a:lnTo>
                    <a:pt x="522947" y="277025"/>
                  </a:lnTo>
                  <a:lnTo>
                    <a:pt x="529793" y="269240"/>
                  </a:lnTo>
                  <a:lnTo>
                    <a:pt x="533336" y="263080"/>
                  </a:lnTo>
                  <a:lnTo>
                    <a:pt x="531952" y="246468"/>
                  </a:lnTo>
                  <a:lnTo>
                    <a:pt x="532650" y="238201"/>
                  </a:lnTo>
                  <a:lnTo>
                    <a:pt x="541159" y="231952"/>
                  </a:lnTo>
                  <a:lnTo>
                    <a:pt x="541413" y="231317"/>
                  </a:lnTo>
                  <a:lnTo>
                    <a:pt x="545934" y="224180"/>
                  </a:lnTo>
                  <a:lnTo>
                    <a:pt x="547103" y="219468"/>
                  </a:lnTo>
                  <a:close/>
                </a:path>
              </a:pathLst>
            </a:custGeom>
            <a:solidFill>
              <a:srgbClr val="FBB01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659" name="Google Shape;659;p83"/>
            <p:cNvPicPr preferRelativeResize="0"/>
            <p:nvPr/>
          </p:nvPicPr>
          <p:blipFill rotWithShape="1">
            <a:blip r:embed="rId4">
              <a:alphaModFix/>
            </a:blip>
            <a:srcRect b="0" l="0" r="0" t="0"/>
            <a:stretch/>
          </p:blipFill>
          <p:spPr>
            <a:xfrm>
              <a:off x="7795417" y="2652731"/>
              <a:ext cx="96327" cy="67846"/>
            </a:xfrm>
            <a:prstGeom prst="rect">
              <a:avLst/>
            </a:prstGeom>
            <a:noFill/>
            <a:ln>
              <a:noFill/>
            </a:ln>
          </p:spPr>
        </p:pic>
      </p:grpSp>
      <p:grpSp>
        <p:nvGrpSpPr>
          <p:cNvPr id="660" name="Google Shape;660;p83"/>
          <p:cNvGrpSpPr/>
          <p:nvPr/>
        </p:nvGrpSpPr>
        <p:grpSpPr>
          <a:xfrm>
            <a:off x="8439904" y="1402609"/>
            <a:ext cx="653839" cy="653838"/>
            <a:chOff x="13918047" y="2313010"/>
            <a:chExt cx="1078230" cy="1078229"/>
          </a:xfrm>
        </p:grpSpPr>
        <p:sp>
          <p:nvSpPr>
            <p:cNvPr id="661" name="Google Shape;661;p83"/>
            <p:cNvSpPr/>
            <p:nvPr/>
          </p:nvSpPr>
          <p:spPr>
            <a:xfrm>
              <a:off x="13918047" y="2313010"/>
              <a:ext cx="1078230" cy="1078229"/>
            </a:xfrm>
            <a:custGeom>
              <a:rect b="b" l="l" r="r" t="t"/>
              <a:pathLst>
                <a:path extrusionOk="0" h="1078229" w="1078230">
                  <a:moveTo>
                    <a:pt x="1078061" y="539030"/>
                  </a:moveTo>
                  <a:lnTo>
                    <a:pt x="1075858" y="588093"/>
                  </a:lnTo>
                  <a:lnTo>
                    <a:pt x="1069376" y="635921"/>
                  </a:lnTo>
                  <a:lnTo>
                    <a:pt x="1058806" y="682326"/>
                  </a:lnTo>
                  <a:lnTo>
                    <a:pt x="1044338" y="727115"/>
                  </a:lnTo>
                  <a:lnTo>
                    <a:pt x="1026161" y="770100"/>
                  </a:lnTo>
                  <a:lnTo>
                    <a:pt x="1004467" y="811089"/>
                  </a:lnTo>
                  <a:lnTo>
                    <a:pt x="979446" y="849893"/>
                  </a:lnTo>
                  <a:lnTo>
                    <a:pt x="951287" y="886321"/>
                  </a:lnTo>
                  <a:lnTo>
                    <a:pt x="920182" y="920182"/>
                  </a:lnTo>
                  <a:lnTo>
                    <a:pt x="886321" y="951287"/>
                  </a:lnTo>
                  <a:lnTo>
                    <a:pt x="849893" y="979446"/>
                  </a:lnTo>
                  <a:lnTo>
                    <a:pt x="811089" y="1004467"/>
                  </a:lnTo>
                  <a:lnTo>
                    <a:pt x="770100" y="1026161"/>
                  </a:lnTo>
                  <a:lnTo>
                    <a:pt x="727115" y="1044338"/>
                  </a:lnTo>
                  <a:lnTo>
                    <a:pt x="682326" y="1058806"/>
                  </a:lnTo>
                  <a:lnTo>
                    <a:pt x="635921" y="1069376"/>
                  </a:lnTo>
                  <a:lnTo>
                    <a:pt x="588093" y="1075858"/>
                  </a:lnTo>
                  <a:lnTo>
                    <a:pt x="539030" y="1078061"/>
                  </a:lnTo>
                  <a:lnTo>
                    <a:pt x="489968" y="1075858"/>
                  </a:lnTo>
                  <a:lnTo>
                    <a:pt x="442139" y="1069376"/>
                  </a:lnTo>
                  <a:lnTo>
                    <a:pt x="395735" y="1058806"/>
                  </a:lnTo>
                  <a:lnTo>
                    <a:pt x="350945" y="1044338"/>
                  </a:lnTo>
                  <a:lnTo>
                    <a:pt x="307961" y="1026161"/>
                  </a:lnTo>
                  <a:lnTo>
                    <a:pt x="266971" y="1004467"/>
                  </a:lnTo>
                  <a:lnTo>
                    <a:pt x="228168" y="979446"/>
                  </a:lnTo>
                  <a:lnTo>
                    <a:pt x="191740" y="951287"/>
                  </a:lnTo>
                  <a:lnTo>
                    <a:pt x="157878" y="920182"/>
                  </a:lnTo>
                  <a:lnTo>
                    <a:pt x="126773" y="886321"/>
                  </a:lnTo>
                  <a:lnTo>
                    <a:pt x="98615" y="849893"/>
                  </a:lnTo>
                  <a:lnTo>
                    <a:pt x="73593" y="811089"/>
                  </a:lnTo>
                  <a:lnTo>
                    <a:pt x="51899" y="770100"/>
                  </a:lnTo>
                  <a:lnTo>
                    <a:pt x="33723" y="727115"/>
                  </a:lnTo>
                  <a:lnTo>
                    <a:pt x="19254" y="682326"/>
                  </a:lnTo>
                  <a:lnTo>
                    <a:pt x="8684" y="635921"/>
                  </a:lnTo>
                  <a:lnTo>
                    <a:pt x="2202" y="588093"/>
                  </a:lnTo>
                  <a:lnTo>
                    <a:pt x="0" y="539030"/>
                  </a:lnTo>
                  <a:lnTo>
                    <a:pt x="2202" y="489968"/>
                  </a:lnTo>
                  <a:lnTo>
                    <a:pt x="8684" y="442139"/>
                  </a:lnTo>
                  <a:lnTo>
                    <a:pt x="19254" y="395735"/>
                  </a:lnTo>
                  <a:lnTo>
                    <a:pt x="33723" y="350945"/>
                  </a:lnTo>
                  <a:lnTo>
                    <a:pt x="51899" y="307961"/>
                  </a:lnTo>
                  <a:lnTo>
                    <a:pt x="73593" y="266971"/>
                  </a:lnTo>
                  <a:lnTo>
                    <a:pt x="98615" y="228168"/>
                  </a:lnTo>
                  <a:lnTo>
                    <a:pt x="126773" y="191740"/>
                  </a:lnTo>
                  <a:lnTo>
                    <a:pt x="157878" y="157878"/>
                  </a:lnTo>
                  <a:lnTo>
                    <a:pt x="191740" y="126773"/>
                  </a:lnTo>
                  <a:lnTo>
                    <a:pt x="228168" y="98615"/>
                  </a:lnTo>
                  <a:lnTo>
                    <a:pt x="266971" y="73593"/>
                  </a:lnTo>
                  <a:lnTo>
                    <a:pt x="307961" y="51899"/>
                  </a:lnTo>
                  <a:lnTo>
                    <a:pt x="350945" y="33723"/>
                  </a:lnTo>
                  <a:lnTo>
                    <a:pt x="395735" y="19254"/>
                  </a:lnTo>
                  <a:lnTo>
                    <a:pt x="442139" y="8684"/>
                  </a:lnTo>
                  <a:lnTo>
                    <a:pt x="489968" y="2202"/>
                  </a:lnTo>
                  <a:lnTo>
                    <a:pt x="539030" y="0"/>
                  </a:lnTo>
                  <a:lnTo>
                    <a:pt x="588093" y="2202"/>
                  </a:lnTo>
                  <a:lnTo>
                    <a:pt x="635921" y="8684"/>
                  </a:lnTo>
                  <a:lnTo>
                    <a:pt x="682326" y="19254"/>
                  </a:lnTo>
                  <a:lnTo>
                    <a:pt x="727115" y="33723"/>
                  </a:lnTo>
                  <a:lnTo>
                    <a:pt x="770100" y="51899"/>
                  </a:lnTo>
                  <a:lnTo>
                    <a:pt x="811089" y="73593"/>
                  </a:lnTo>
                  <a:lnTo>
                    <a:pt x="849893" y="98615"/>
                  </a:lnTo>
                  <a:lnTo>
                    <a:pt x="886321" y="126773"/>
                  </a:lnTo>
                  <a:lnTo>
                    <a:pt x="920182" y="157878"/>
                  </a:lnTo>
                  <a:lnTo>
                    <a:pt x="951287" y="191740"/>
                  </a:lnTo>
                  <a:lnTo>
                    <a:pt x="979446" y="228168"/>
                  </a:lnTo>
                  <a:lnTo>
                    <a:pt x="1004467" y="266971"/>
                  </a:lnTo>
                  <a:lnTo>
                    <a:pt x="1026161" y="307961"/>
                  </a:lnTo>
                  <a:lnTo>
                    <a:pt x="1044338" y="350945"/>
                  </a:lnTo>
                  <a:lnTo>
                    <a:pt x="1058806" y="395735"/>
                  </a:lnTo>
                  <a:lnTo>
                    <a:pt x="1069376" y="442139"/>
                  </a:lnTo>
                  <a:lnTo>
                    <a:pt x="1075858" y="489968"/>
                  </a:lnTo>
                  <a:lnTo>
                    <a:pt x="1078061" y="539030"/>
                  </a:lnTo>
                  <a:close/>
                </a:path>
              </a:pathLst>
            </a:custGeom>
            <a:noFill/>
            <a:ln cap="flat" cmpd="sng" w="23275">
              <a:solidFill>
                <a:srgbClr val="FBB01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662" name="Google Shape;662;p83"/>
            <p:cNvSpPr/>
            <p:nvPr/>
          </p:nvSpPr>
          <p:spPr>
            <a:xfrm>
              <a:off x="14371700" y="2557773"/>
              <a:ext cx="412115" cy="610869"/>
            </a:xfrm>
            <a:custGeom>
              <a:rect b="b" l="l" r="r" t="t"/>
              <a:pathLst>
                <a:path extrusionOk="0" h="610869" w="412115">
                  <a:moveTo>
                    <a:pt x="83429" y="395621"/>
                  </a:moveTo>
                  <a:lnTo>
                    <a:pt x="80424" y="399799"/>
                  </a:lnTo>
                  <a:lnTo>
                    <a:pt x="82497" y="403589"/>
                  </a:lnTo>
                  <a:lnTo>
                    <a:pt x="93908" y="420510"/>
                  </a:lnTo>
                  <a:lnTo>
                    <a:pt x="107809" y="434875"/>
                  </a:lnTo>
                  <a:lnTo>
                    <a:pt x="123790" y="446490"/>
                  </a:lnTo>
                  <a:lnTo>
                    <a:pt x="141438" y="455158"/>
                  </a:lnTo>
                  <a:lnTo>
                    <a:pt x="149186" y="458457"/>
                  </a:lnTo>
                  <a:lnTo>
                    <a:pt x="156558" y="462834"/>
                  </a:lnTo>
                  <a:lnTo>
                    <a:pt x="162222" y="468959"/>
                  </a:lnTo>
                  <a:lnTo>
                    <a:pt x="171077" y="485592"/>
                  </a:lnTo>
                  <a:lnTo>
                    <a:pt x="167659" y="498873"/>
                  </a:lnTo>
                  <a:lnTo>
                    <a:pt x="157743" y="508649"/>
                  </a:lnTo>
                  <a:lnTo>
                    <a:pt x="147103" y="514769"/>
                  </a:lnTo>
                  <a:lnTo>
                    <a:pt x="144338" y="516088"/>
                  </a:lnTo>
                  <a:lnTo>
                    <a:pt x="143207" y="519816"/>
                  </a:lnTo>
                  <a:lnTo>
                    <a:pt x="180433" y="565168"/>
                  </a:lnTo>
                  <a:lnTo>
                    <a:pt x="213407" y="589884"/>
                  </a:lnTo>
                  <a:lnTo>
                    <a:pt x="249138" y="606611"/>
                  </a:lnTo>
                  <a:lnTo>
                    <a:pt x="271570" y="610316"/>
                  </a:lnTo>
                  <a:lnTo>
                    <a:pt x="301528" y="607695"/>
                  </a:lnTo>
                  <a:lnTo>
                    <a:pt x="325708" y="599282"/>
                  </a:lnTo>
                  <a:lnTo>
                    <a:pt x="325843" y="599282"/>
                  </a:lnTo>
                  <a:lnTo>
                    <a:pt x="344370" y="588856"/>
                  </a:lnTo>
                  <a:lnTo>
                    <a:pt x="355651" y="580935"/>
                  </a:lnTo>
                  <a:lnTo>
                    <a:pt x="372637" y="563893"/>
                  </a:lnTo>
                  <a:lnTo>
                    <a:pt x="261909" y="563893"/>
                  </a:lnTo>
                  <a:lnTo>
                    <a:pt x="233601" y="554581"/>
                  </a:lnTo>
                  <a:lnTo>
                    <a:pt x="211729" y="538067"/>
                  </a:lnTo>
                  <a:lnTo>
                    <a:pt x="195882" y="513206"/>
                  </a:lnTo>
                  <a:lnTo>
                    <a:pt x="190313" y="490439"/>
                  </a:lnTo>
                  <a:lnTo>
                    <a:pt x="189020" y="471039"/>
                  </a:lnTo>
                  <a:lnTo>
                    <a:pt x="186002" y="456279"/>
                  </a:lnTo>
                  <a:lnTo>
                    <a:pt x="175952" y="443066"/>
                  </a:lnTo>
                  <a:lnTo>
                    <a:pt x="164424" y="434677"/>
                  </a:lnTo>
                  <a:lnTo>
                    <a:pt x="155224" y="428723"/>
                  </a:lnTo>
                  <a:lnTo>
                    <a:pt x="152160" y="422814"/>
                  </a:lnTo>
                  <a:lnTo>
                    <a:pt x="157388" y="417178"/>
                  </a:lnTo>
                  <a:lnTo>
                    <a:pt x="167451" y="413628"/>
                  </a:lnTo>
                  <a:lnTo>
                    <a:pt x="177779" y="411732"/>
                  </a:lnTo>
                  <a:lnTo>
                    <a:pt x="182778" y="411170"/>
                  </a:lnTo>
                  <a:lnTo>
                    <a:pt x="182505" y="411170"/>
                  </a:lnTo>
                  <a:lnTo>
                    <a:pt x="193007" y="410238"/>
                  </a:lnTo>
                  <a:lnTo>
                    <a:pt x="205458" y="410238"/>
                  </a:lnTo>
                  <a:lnTo>
                    <a:pt x="199000" y="396134"/>
                  </a:lnTo>
                  <a:lnTo>
                    <a:pt x="87523" y="396134"/>
                  </a:lnTo>
                  <a:lnTo>
                    <a:pt x="83429" y="395621"/>
                  </a:lnTo>
                  <a:close/>
                </a:path>
                <a:path extrusionOk="0" h="610869" w="412115">
                  <a:moveTo>
                    <a:pt x="342618" y="325068"/>
                  </a:moveTo>
                  <a:lnTo>
                    <a:pt x="269633" y="325068"/>
                  </a:lnTo>
                  <a:lnTo>
                    <a:pt x="273322" y="331518"/>
                  </a:lnTo>
                  <a:lnTo>
                    <a:pt x="275915" y="347099"/>
                  </a:lnTo>
                  <a:lnTo>
                    <a:pt x="281619" y="366371"/>
                  </a:lnTo>
                  <a:lnTo>
                    <a:pt x="294637" y="383894"/>
                  </a:lnTo>
                  <a:lnTo>
                    <a:pt x="312526" y="395621"/>
                  </a:lnTo>
                  <a:lnTo>
                    <a:pt x="326690" y="406447"/>
                  </a:lnTo>
                  <a:lnTo>
                    <a:pt x="356562" y="445297"/>
                  </a:lnTo>
                  <a:lnTo>
                    <a:pt x="363403" y="485592"/>
                  </a:lnTo>
                  <a:lnTo>
                    <a:pt x="363504" y="488121"/>
                  </a:lnTo>
                  <a:lnTo>
                    <a:pt x="355564" y="515684"/>
                  </a:lnTo>
                  <a:lnTo>
                    <a:pt x="342244" y="535537"/>
                  </a:lnTo>
                  <a:lnTo>
                    <a:pt x="342138" y="535694"/>
                  </a:lnTo>
                  <a:lnTo>
                    <a:pt x="329090" y="548131"/>
                  </a:lnTo>
                  <a:lnTo>
                    <a:pt x="322280" y="552977"/>
                  </a:lnTo>
                  <a:lnTo>
                    <a:pt x="292380" y="563893"/>
                  </a:lnTo>
                  <a:lnTo>
                    <a:pt x="372637" y="563893"/>
                  </a:lnTo>
                  <a:lnTo>
                    <a:pt x="382115" y="554383"/>
                  </a:lnTo>
                  <a:lnTo>
                    <a:pt x="401698" y="518575"/>
                  </a:lnTo>
                  <a:lnTo>
                    <a:pt x="411915" y="475614"/>
                  </a:lnTo>
                  <a:lnTo>
                    <a:pt x="410369" y="430209"/>
                  </a:lnTo>
                  <a:lnTo>
                    <a:pt x="410281" y="427600"/>
                  </a:lnTo>
                  <a:lnTo>
                    <a:pt x="397458" y="386683"/>
                  </a:lnTo>
                  <a:lnTo>
                    <a:pt x="360155" y="386683"/>
                  </a:lnTo>
                  <a:lnTo>
                    <a:pt x="352133" y="385956"/>
                  </a:lnTo>
                  <a:lnTo>
                    <a:pt x="339538" y="347099"/>
                  </a:lnTo>
                  <a:lnTo>
                    <a:pt x="339461" y="340313"/>
                  </a:lnTo>
                  <a:lnTo>
                    <a:pt x="342430" y="325975"/>
                  </a:lnTo>
                  <a:lnTo>
                    <a:pt x="342505" y="325611"/>
                  </a:lnTo>
                  <a:lnTo>
                    <a:pt x="342618" y="325068"/>
                  </a:lnTo>
                  <a:close/>
                </a:path>
                <a:path extrusionOk="0" h="610869" w="412115">
                  <a:moveTo>
                    <a:pt x="205458" y="410238"/>
                  </a:moveTo>
                  <a:lnTo>
                    <a:pt x="193007" y="410238"/>
                  </a:lnTo>
                  <a:lnTo>
                    <a:pt x="200808" y="411170"/>
                  </a:lnTo>
                  <a:lnTo>
                    <a:pt x="206378" y="412249"/>
                  </a:lnTo>
                  <a:lnTo>
                    <a:pt x="205458" y="410238"/>
                  </a:lnTo>
                  <a:close/>
                </a:path>
                <a:path extrusionOk="0" h="610869" w="412115">
                  <a:moveTo>
                    <a:pt x="48927" y="231134"/>
                  </a:moveTo>
                  <a:lnTo>
                    <a:pt x="44663" y="234998"/>
                  </a:lnTo>
                  <a:lnTo>
                    <a:pt x="44042" y="235660"/>
                  </a:lnTo>
                  <a:lnTo>
                    <a:pt x="44875" y="240600"/>
                  </a:lnTo>
                  <a:lnTo>
                    <a:pt x="58845" y="281910"/>
                  </a:lnTo>
                  <a:lnTo>
                    <a:pt x="92002" y="316975"/>
                  </a:lnTo>
                  <a:lnTo>
                    <a:pt x="106049" y="325975"/>
                  </a:lnTo>
                  <a:lnTo>
                    <a:pt x="117649" y="335739"/>
                  </a:lnTo>
                  <a:lnTo>
                    <a:pt x="125218" y="349423"/>
                  </a:lnTo>
                  <a:lnTo>
                    <a:pt x="126246" y="366371"/>
                  </a:lnTo>
                  <a:lnTo>
                    <a:pt x="126353" y="368138"/>
                  </a:lnTo>
                  <a:lnTo>
                    <a:pt x="126480" y="370232"/>
                  </a:lnTo>
                  <a:lnTo>
                    <a:pt x="119317" y="385575"/>
                  </a:lnTo>
                  <a:lnTo>
                    <a:pt x="105680" y="394521"/>
                  </a:lnTo>
                  <a:lnTo>
                    <a:pt x="87523" y="396134"/>
                  </a:lnTo>
                  <a:lnTo>
                    <a:pt x="199000" y="396134"/>
                  </a:lnTo>
                  <a:lnTo>
                    <a:pt x="189449" y="358072"/>
                  </a:lnTo>
                  <a:lnTo>
                    <a:pt x="189133" y="345706"/>
                  </a:lnTo>
                  <a:lnTo>
                    <a:pt x="189748" y="336576"/>
                  </a:lnTo>
                  <a:lnTo>
                    <a:pt x="189804" y="335739"/>
                  </a:lnTo>
                  <a:lnTo>
                    <a:pt x="191300" y="325975"/>
                  </a:lnTo>
                  <a:lnTo>
                    <a:pt x="191356" y="325611"/>
                  </a:lnTo>
                  <a:lnTo>
                    <a:pt x="192819" y="320974"/>
                  </a:lnTo>
                  <a:lnTo>
                    <a:pt x="130129" y="320974"/>
                  </a:lnTo>
                  <a:lnTo>
                    <a:pt x="126265" y="318733"/>
                  </a:lnTo>
                  <a:lnTo>
                    <a:pt x="104277" y="273394"/>
                  </a:lnTo>
                  <a:lnTo>
                    <a:pt x="106517" y="266892"/>
                  </a:lnTo>
                  <a:lnTo>
                    <a:pt x="117334" y="261677"/>
                  </a:lnTo>
                  <a:lnTo>
                    <a:pt x="211997" y="261677"/>
                  </a:lnTo>
                  <a:lnTo>
                    <a:pt x="200131" y="237213"/>
                  </a:lnTo>
                  <a:lnTo>
                    <a:pt x="80552" y="237213"/>
                  </a:lnTo>
                  <a:lnTo>
                    <a:pt x="70854" y="236872"/>
                  </a:lnTo>
                  <a:lnTo>
                    <a:pt x="64068" y="236526"/>
                  </a:lnTo>
                  <a:lnTo>
                    <a:pt x="58320" y="234998"/>
                  </a:lnTo>
                  <a:lnTo>
                    <a:pt x="53608" y="233186"/>
                  </a:lnTo>
                  <a:lnTo>
                    <a:pt x="48927" y="231134"/>
                  </a:lnTo>
                  <a:close/>
                </a:path>
                <a:path extrusionOk="0" h="610869" w="412115">
                  <a:moveTo>
                    <a:pt x="386687" y="371276"/>
                  </a:moveTo>
                  <a:lnTo>
                    <a:pt x="383221" y="374522"/>
                  </a:lnTo>
                  <a:lnTo>
                    <a:pt x="377019" y="379514"/>
                  </a:lnTo>
                  <a:lnTo>
                    <a:pt x="368890" y="384052"/>
                  </a:lnTo>
                  <a:lnTo>
                    <a:pt x="360155" y="386683"/>
                  </a:lnTo>
                  <a:lnTo>
                    <a:pt x="397458" y="386683"/>
                  </a:lnTo>
                  <a:lnTo>
                    <a:pt x="394310" y="376637"/>
                  </a:lnTo>
                  <a:lnTo>
                    <a:pt x="392257" y="372407"/>
                  </a:lnTo>
                  <a:lnTo>
                    <a:pt x="386687" y="371276"/>
                  </a:lnTo>
                  <a:close/>
                </a:path>
                <a:path extrusionOk="0" h="610869" w="412115">
                  <a:moveTo>
                    <a:pt x="343883" y="314367"/>
                  </a:moveTo>
                  <a:lnTo>
                    <a:pt x="197279" y="314367"/>
                  </a:lnTo>
                  <a:lnTo>
                    <a:pt x="202916" y="320261"/>
                  </a:lnTo>
                  <a:lnTo>
                    <a:pt x="210550" y="336576"/>
                  </a:lnTo>
                  <a:lnTo>
                    <a:pt x="224353" y="359142"/>
                  </a:lnTo>
                  <a:lnTo>
                    <a:pt x="248605" y="383894"/>
                  </a:lnTo>
                  <a:lnTo>
                    <a:pt x="248881" y="381665"/>
                  </a:lnTo>
                  <a:lnTo>
                    <a:pt x="250920" y="370232"/>
                  </a:lnTo>
                  <a:lnTo>
                    <a:pt x="255789" y="350408"/>
                  </a:lnTo>
                  <a:lnTo>
                    <a:pt x="262278" y="332703"/>
                  </a:lnTo>
                  <a:lnTo>
                    <a:pt x="269633" y="325068"/>
                  </a:lnTo>
                  <a:lnTo>
                    <a:pt x="342618" y="325068"/>
                  </a:lnTo>
                  <a:lnTo>
                    <a:pt x="343120" y="322643"/>
                  </a:lnTo>
                  <a:lnTo>
                    <a:pt x="343883" y="314367"/>
                  </a:lnTo>
                  <a:close/>
                </a:path>
                <a:path extrusionOk="0" h="610869" w="412115">
                  <a:moveTo>
                    <a:pt x="211997" y="261677"/>
                  </a:moveTo>
                  <a:lnTo>
                    <a:pt x="117334" y="261677"/>
                  </a:lnTo>
                  <a:lnTo>
                    <a:pt x="123805" y="263918"/>
                  </a:lnTo>
                  <a:lnTo>
                    <a:pt x="147438" y="312639"/>
                  </a:lnTo>
                  <a:lnTo>
                    <a:pt x="142097" y="320974"/>
                  </a:lnTo>
                  <a:lnTo>
                    <a:pt x="192819" y="320974"/>
                  </a:lnTo>
                  <a:lnTo>
                    <a:pt x="193828" y="317775"/>
                  </a:lnTo>
                  <a:lnTo>
                    <a:pt x="197279" y="314367"/>
                  </a:lnTo>
                  <a:lnTo>
                    <a:pt x="343883" y="314367"/>
                  </a:lnTo>
                  <a:lnTo>
                    <a:pt x="344358" y="309215"/>
                  </a:lnTo>
                  <a:lnTo>
                    <a:pt x="307642" y="309215"/>
                  </a:lnTo>
                  <a:lnTo>
                    <a:pt x="298070" y="307366"/>
                  </a:lnTo>
                  <a:lnTo>
                    <a:pt x="290195" y="301736"/>
                  </a:lnTo>
                  <a:lnTo>
                    <a:pt x="284742" y="295663"/>
                  </a:lnTo>
                  <a:lnTo>
                    <a:pt x="282439" y="292483"/>
                  </a:lnTo>
                  <a:lnTo>
                    <a:pt x="277325" y="277309"/>
                  </a:lnTo>
                  <a:lnTo>
                    <a:pt x="277844" y="268190"/>
                  </a:lnTo>
                  <a:lnTo>
                    <a:pt x="217928" y="268190"/>
                  </a:lnTo>
                  <a:lnTo>
                    <a:pt x="214064" y="265939"/>
                  </a:lnTo>
                  <a:lnTo>
                    <a:pt x="211997" y="261677"/>
                  </a:lnTo>
                  <a:close/>
                </a:path>
                <a:path extrusionOk="0" h="610869" w="412115">
                  <a:moveTo>
                    <a:pt x="336364" y="280232"/>
                  </a:moveTo>
                  <a:lnTo>
                    <a:pt x="330123" y="280504"/>
                  </a:lnTo>
                  <a:lnTo>
                    <a:pt x="328877" y="284975"/>
                  </a:lnTo>
                  <a:lnTo>
                    <a:pt x="325271" y="294480"/>
                  </a:lnTo>
                  <a:lnTo>
                    <a:pt x="320394" y="301736"/>
                  </a:lnTo>
                  <a:lnTo>
                    <a:pt x="320270" y="301921"/>
                  </a:lnTo>
                  <a:lnTo>
                    <a:pt x="314264" y="306949"/>
                  </a:lnTo>
                  <a:lnTo>
                    <a:pt x="307642" y="309215"/>
                  </a:lnTo>
                  <a:lnTo>
                    <a:pt x="344358" y="309215"/>
                  </a:lnTo>
                  <a:lnTo>
                    <a:pt x="344529" y="307366"/>
                  </a:lnTo>
                  <a:lnTo>
                    <a:pt x="344567" y="306949"/>
                  </a:lnTo>
                  <a:lnTo>
                    <a:pt x="344694" y="305582"/>
                  </a:lnTo>
                  <a:lnTo>
                    <a:pt x="344734" y="305144"/>
                  </a:lnTo>
                  <a:lnTo>
                    <a:pt x="338353" y="284284"/>
                  </a:lnTo>
                  <a:lnTo>
                    <a:pt x="336364" y="280232"/>
                  </a:lnTo>
                  <a:close/>
                </a:path>
                <a:path extrusionOk="0" h="610869" w="412115">
                  <a:moveTo>
                    <a:pt x="283173" y="189858"/>
                  </a:moveTo>
                  <a:lnTo>
                    <a:pt x="195886" y="189858"/>
                  </a:lnTo>
                  <a:lnTo>
                    <a:pt x="202389" y="192109"/>
                  </a:lnTo>
                  <a:lnTo>
                    <a:pt x="235236" y="259866"/>
                  </a:lnTo>
                  <a:lnTo>
                    <a:pt x="229875" y="268190"/>
                  </a:lnTo>
                  <a:lnTo>
                    <a:pt x="277844" y="268190"/>
                  </a:lnTo>
                  <a:lnTo>
                    <a:pt x="278215" y="261677"/>
                  </a:lnTo>
                  <a:lnTo>
                    <a:pt x="278245" y="261142"/>
                  </a:lnTo>
                  <a:lnTo>
                    <a:pt x="281788" y="242123"/>
                  </a:lnTo>
                  <a:lnTo>
                    <a:pt x="284543" y="218391"/>
                  </a:lnTo>
                  <a:lnTo>
                    <a:pt x="283425" y="195093"/>
                  </a:lnTo>
                  <a:lnTo>
                    <a:pt x="283299" y="192475"/>
                  </a:lnTo>
                  <a:lnTo>
                    <a:pt x="283173" y="189858"/>
                  </a:lnTo>
                  <a:close/>
                </a:path>
                <a:path extrusionOk="0" h="610869" w="412115">
                  <a:moveTo>
                    <a:pt x="11693" y="53244"/>
                  </a:moveTo>
                  <a:lnTo>
                    <a:pt x="7547" y="60134"/>
                  </a:lnTo>
                  <a:lnTo>
                    <a:pt x="0" y="86422"/>
                  </a:lnTo>
                  <a:lnTo>
                    <a:pt x="5386" y="113343"/>
                  </a:lnTo>
                  <a:lnTo>
                    <a:pt x="20017" y="138986"/>
                  </a:lnTo>
                  <a:lnTo>
                    <a:pt x="40205" y="161440"/>
                  </a:lnTo>
                  <a:lnTo>
                    <a:pt x="66547" y="186189"/>
                  </a:lnTo>
                  <a:lnTo>
                    <a:pt x="80568" y="200999"/>
                  </a:lnTo>
                  <a:lnTo>
                    <a:pt x="86983" y="211772"/>
                  </a:lnTo>
                  <a:lnTo>
                    <a:pt x="90507" y="224412"/>
                  </a:lnTo>
                  <a:lnTo>
                    <a:pt x="90686" y="231134"/>
                  </a:lnTo>
                  <a:lnTo>
                    <a:pt x="90698" y="231597"/>
                  </a:lnTo>
                  <a:lnTo>
                    <a:pt x="87273" y="235660"/>
                  </a:lnTo>
                  <a:lnTo>
                    <a:pt x="80552" y="237213"/>
                  </a:lnTo>
                  <a:lnTo>
                    <a:pt x="200131" y="237213"/>
                  </a:lnTo>
                  <a:lnTo>
                    <a:pt x="182850" y="201585"/>
                  </a:lnTo>
                  <a:lnTo>
                    <a:pt x="185091" y="195093"/>
                  </a:lnTo>
                  <a:lnTo>
                    <a:pt x="195886" y="189858"/>
                  </a:lnTo>
                  <a:lnTo>
                    <a:pt x="283173" y="189858"/>
                  </a:lnTo>
                  <a:lnTo>
                    <a:pt x="283062" y="187545"/>
                  </a:lnTo>
                  <a:lnTo>
                    <a:pt x="281997" y="182800"/>
                  </a:lnTo>
                  <a:lnTo>
                    <a:pt x="226524" y="182800"/>
                  </a:lnTo>
                  <a:lnTo>
                    <a:pt x="224262" y="181837"/>
                  </a:lnTo>
                  <a:lnTo>
                    <a:pt x="223006" y="179303"/>
                  </a:lnTo>
                  <a:lnTo>
                    <a:pt x="223121" y="176685"/>
                  </a:lnTo>
                  <a:lnTo>
                    <a:pt x="221724" y="155796"/>
                  </a:lnTo>
                  <a:lnTo>
                    <a:pt x="113679" y="155796"/>
                  </a:lnTo>
                  <a:lnTo>
                    <a:pt x="107167" y="153555"/>
                  </a:lnTo>
                  <a:lnTo>
                    <a:pt x="84686" y="107211"/>
                  </a:lnTo>
                  <a:lnTo>
                    <a:pt x="57835" y="107211"/>
                  </a:lnTo>
                  <a:lnTo>
                    <a:pt x="31547" y="71782"/>
                  </a:lnTo>
                  <a:lnTo>
                    <a:pt x="21975" y="53736"/>
                  </a:lnTo>
                  <a:lnTo>
                    <a:pt x="11693" y="53244"/>
                  </a:lnTo>
                  <a:close/>
                </a:path>
                <a:path extrusionOk="0" h="610869" w="412115">
                  <a:moveTo>
                    <a:pt x="262890" y="138069"/>
                  </a:moveTo>
                  <a:lnTo>
                    <a:pt x="256512" y="146932"/>
                  </a:lnTo>
                  <a:lnTo>
                    <a:pt x="250345" y="165040"/>
                  </a:lnTo>
                  <a:lnTo>
                    <a:pt x="241359" y="180845"/>
                  </a:lnTo>
                  <a:lnTo>
                    <a:pt x="226524" y="182800"/>
                  </a:lnTo>
                  <a:lnTo>
                    <a:pt x="281997" y="182800"/>
                  </a:lnTo>
                  <a:lnTo>
                    <a:pt x="277305" y="161907"/>
                  </a:lnTo>
                  <a:lnTo>
                    <a:pt x="269754" y="144430"/>
                  </a:lnTo>
                  <a:lnTo>
                    <a:pt x="262890" y="138069"/>
                  </a:lnTo>
                  <a:close/>
                </a:path>
                <a:path extrusionOk="0" h="610869" w="412115">
                  <a:moveTo>
                    <a:pt x="140081" y="90101"/>
                  </a:moveTo>
                  <a:lnTo>
                    <a:pt x="95125" y="90101"/>
                  </a:lnTo>
                  <a:lnTo>
                    <a:pt x="101607" y="92332"/>
                  </a:lnTo>
                  <a:lnTo>
                    <a:pt x="126695" y="144068"/>
                  </a:lnTo>
                  <a:lnTo>
                    <a:pt x="124444" y="150571"/>
                  </a:lnTo>
                  <a:lnTo>
                    <a:pt x="113679" y="155796"/>
                  </a:lnTo>
                  <a:lnTo>
                    <a:pt x="221724" y="155796"/>
                  </a:lnTo>
                  <a:lnTo>
                    <a:pt x="220986" y="144763"/>
                  </a:lnTo>
                  <a:lnTo>
                    <a:pt x="212383" y="118222"/>
                  </a:lnTo>
                  <a:lnTo>
                    <a:pt x="211650" y="116928"/>
                  </a:lnTo>
                  <a:lnTo>
                    <a:pt x="159542" y="116928"/>
                  </a:lnTo>
                  <a:lnTo>
                    <a:pt x="154579" y="115263"/>
                  </a:lnTo>
                  <a:lnTo>
                    <a:pt x="152704" y="111357"/>
                  </a:lnTo>
                  <a:lnTo>
                    <a:pt x="140081" y="90101"/>
                  </a:lnTo>
                  <a:close/>
                </a:path>
                <a:path extrusionOk="0" h="610869" w="412115">
                  <a:moveTo>
                    <a:pt x="185101" y="78583"/>
                  </a:moveTo>
                  <a:lnTo>
                    <a:pt x="178180" y="80782"/>
                  </a:lnTo>
                  <a:lnTo>
                    <a:pt x="177482" y="86422"/>
                  </a:lnTo>
                  <a:lnTo>
                    <a:pt x="175415" y="97409"/>
                  </a:lnTo>
                  <a:lnTo>
                    <a:pt x="159542" y="116928"/>
                  </a:lnTo>
                  <a:lnTo>
                    <a:pt x="211650" y="116928"/>
                  </a:lnTo>
                  <a:lnTo>
                    <a:pt x="200592" y="97409"/>
                  </a:lnTo>
                  <a:lnTo>
                    <a:pt x="188892" y="82667"/>
                  </a:lnTo>
                  <a:lnTo>
                    <a:pt x="185101" y="78583"/>
                  </a:lnTo>
                  <a:close/>
                </a:path>
                <a:path extrusionOk="0" h="610869" w="412115">
                  <a:moveTo>
                    <a:pt x="50016" y="0"/>
                  </a:moveTo>
                  <a:lnTo>
                    <a:pt x="46121" y="3717"/>
                  </a:lnTo>
                  <a:lnTo>
                    <a:pt x="47797" y="7685"/>
                  </a:lnTo>
                  <a:lnTo>
                    <a:pt x="51903" y="18834"/>
                  </a:lnTo>
                  <a:lnTo>
                    <a:pt x="58532" y="39666"/>
                  </a:lnTo>
                  <a:lnTo>
                    <a:pt x="64780" y="64570"/>
                  </a:lnTo>
                  <a:lnTo>
                    <a:pt x="67744" y="87934"/>
                  </a:lnTo>
                  <a:lnTo>
                    <a:pt x="67702" y="93892"/>
                  </a:lnTo>
                  <a:lnTo>
                    <a:pt x="66393" y="104583"/>
                  </a:lnTo>
                  <a:lnTo>
                    <a:pt x="57385" y="107211"/>
                  </a:lnTo>
                  <a:lnTo>
                    <a:pt x="84686" y="107211"/>
                  </a:lnTo>
                  <a:lnTo>
                    <a:pt x="82103" y="101881"/>
                  </a:lnTo>
                  <a:lnTo>
                    <a:pt x="83402" y="97962"/>
                  </a:lnTo>
                  <a:lnTo>
                    <a:pt x="84319" y="95316"/>
                  </a:lnTo>
                  <a:lnTo>
                    <a:pt x="95125" y="90101"/>
                  </a:lnTo>
                  <a:lnTo>
                    <a:pt x="140081" y="90101"/>
                  </a:lnTo>
                  <a:lnTo>
                    <a:pt x="126098" y="66557"/>
                  </a:lnTo>
                  <a:lnTo>
                    <a:pt x="98510" y="34648"/>
                  </a:lnTo>
                  <a:lnTo>
                    <a:pt x="73297" y="13709"/>
                  </a:lnTo>
                  <a:lnTo>
                    <a:pt x="53817" y="1821"/>
                  </a:lnTo>
                  <a:lnTo>
                    <a:pt x="50016" y="0"/>
                  </a:lnTo>
                  <a:close/>
                </a:path>
              </a:pathLst>
            </a:custGeom>
            <a:solidFill>
              <a:srgbClr val="FBB01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663" name="Google Shape;663;p83"/>
            <p:cNvPicPr preferRelativeResize="0"/>
            <p:nvPr/>
          </p:nvPicPr>
          <p:blipFill rotWithShape="1">
            <a:blip r:embed="rId5">
              <a:alphaModFix/>
            </a:blip>
            <a:srcRect b="0" l="0" r="0" t="0"/>
            <a:stretch/>
          </p:blipFill>
          <p:spPr>
            <a:xfrm>
              <a:off x="14592888" y="2976286"/>
              <a:ext cx="97615" cy="106102"/>
            </a:xfrm>
            <a:prstGeom prst="rect">
              <a:avLst/>
            </a:prstGeom>
            <a:noFill/>
            <a:ln>
              <a:noFill/>
            </a:ln>
          </p:spPr>
        </p:pic>
        <p:sp>
          <p:nvSpPr>
            <p:cNvPr id="664" name="Google Shape;664;p83"/>
            <p:cNvSpPr/>
            <p:nvPr/>
          </p:nvSpPr>
          <p:spPr>
            <a:xfrm>
              <a:off x="14128403" y="2533055"/>
              <a:ext cx="265430" cy="367664"/>
            </a:xfrm>
            <a:custGeom>
              <a:rect b="b" l="l" r="r" t="t"/>
              <a:pathLst>
                <a:path extrusionOk="0" h="367664" w="265430">
                  <a:moveTo>
                    <a:pt x="122141" y="313707"/>
                  </a:moveTo>
                  <a:lnTo>
                    <a:pt x="65997" y="313707"/>
                  </a:lnTo>
                  <a:lnTo>
                    <a:pt x="95074" y="347165"/>
                  </a:lnTo>
                  <a:lnTo>
                    <a:pt x="133179" y="365364"/>
                  </a:lnTo>
                  <a:lnTo>
                    <a:pt x="175131" y="367430"/>
                  </a:lnTo>
                  <a:lnTo>
                    <a:pt x="215752" y="352491"/>
                  </a:lnTo>
                  <a:lnTo>
                    <a:pt x="236401" y="333175"/>
                  </a:lnTo>
                  <a:lnTo>
                    <a:pt x="175217" y="333175"/>
                  </a:lnTo>
                  <a:lnTo>
                    <a:pt x="151033" y="332047"/>
                  </a:lnTo>
                  <a:lnTo>
                    <a:pt x="129002" y="321597"/>
                  </a:lnTo>
                  <a:lnTo>
                    <a:pt x="122260" y="313843"/>
                  </a:lnTo>
                  <a:lnTo>
                    <a:pt x="122141" y="313707"/>
                  </a:lnTo>
                  <a:close/>
                </a:path>
                <a:path extrusionOk="0" h="367664" w="265430">
                  <a:moveTo>
                    <a:pt x="209506" y="152696"/>
                  </a:moveTo>
                  <a:lnTo>
                    <a:pt x="143241" y="152696"/>
                  </a:lnTo>
                  <a:lnTo>
                    <a:pt x="145639" y="155084"/>
                  </a:lnTo>
                  <a:lnTo>
                    <a:pt x="168189" y="178455"/>
                  </a:lnTo>
                  <a:lnTo>
                    <a:pt x="187027" y="199842"/>
                  </a:lnTo>
                  <a:lnTo>
                    <a:pt x="203620" y="220270"/>
                  </a:lnTo>
                  <a:lnTo>
                    <a:pt x="219438" y="240767"/>
                  </a:lnTo>
                  <a:lnTo>
                    <a:pt x="219145" y="240935"/>
                  </a:lnTo>
                  <a:lnTo>
                    <a:pt x="227062" y="263659"/>
                  </a:lnTo>
                  <a:lnTo>
                    <a:pt x="225866" y="286915"/>
                  </a:lnTo>
                  <a:lnTo>
                    <a:pt x="216154" y="308094"/>
                  </a:lnTo>
                  <a:lnTo>
                    <a:pt x="198527" y="324586"/>
                  </a:lnTo>
                  <a:lnTo>
                    <a:pt x="175217" y="333175"/>
                  </a:lnTo>
                  <a:lnTo>
                    <a:pt x="236401" y="333175"/>
                  </a:lnTo>
                  <a:lnTo>
                    <a:pt x="246318" y="323898"/>
                  </a:lnTo>
                  <a:lnTo>
                    <a:pt x="263158" y="287181"/>
                  </a:lnTo>
                  <a:lnTo>
                    <a:pt x="265168" y="248087"/>
                  </a:lnTo>
                  <a:lnTo>
                    <a:pt x="265231" y="246861"/>
                  </a:lnTo>
                  <a:lnTo>
                    <a:pt x="251500" y="207459"/>
                  </a:lnTo>
                  <a:lnTo>
                    <a:pt x="252002" y="207176"/>
                  </a:lnTo>
                  <a:lnTo>
                    <a:pt x="237943" y="188695"/>
                  </a:lnTo>
                  <a:lnTo>
                    <a:pt x="212174" y="155822"/>
                  </a:lnTo>
                  <a:lnTo>
                    <a:pt x="209506" y="152696"/>
                  </a:lnTo>
                  <a:close/>
                </a:path>
                <a:path extrusionOk="0" h="367664" w="265430">
                  <a:moveTo>
                    <a:pt x="8826" y="106195"/>
                  </a:moveTo>
                  <a:lnTo>
                    <a:pt x="1581" y="110174"/>
                  </a:lnTo>
                  <a:lnTo>
                    <a:pt x="3026" y="116027"/>
                  </a:lnTo>
                  <a:lnTo>
                    <a:pt x="17418" y="170513"/>
                  </a:lnTo>
                  <a:lnTo>
                    <a:pt x="32505" y="220270"/>
                  </a:lnTo>
                  <a:lnTo>
                    <a:pt x="48490" y="267226"/>
                  </a:lnTo>
                  <a:lnTo>
                    <a:pt x="65706" y="313707"/>
                  </a:lnTo>
                  <a:lnTo>
                    <a:pt x="65757" y="313843"/>
                  </a:lnTo>
                  <a:lnTo>
                    <a:pt x="65997" y="313707"/>
                  </a:lnTo>
                  <a:lnTo>
                    <a:pt x="122141" y="313707"/>
                  </a:lnTo>
                  <a:lnTo>
                    <a:pt x="112217" y="302294"/>
                  </a:lnTo>
                  <a:lnTo>
                    <a:pt x="112017" y="302294"/>
                  </a:lnTo>
                  <a:lnTo>
                    <a:pt x="102000" y="275251"/>
                  </a:lnTo>
                  <a:lnTo>
                    <a:pt x="92757" y="248087"/>
                  </a:lnTo>
                  <a:lnTo>
                    <a:pt x="84098" y="219504"/>
                  </a:lnTo>
                  <a:lnTo>
                    <a:pt x="75830" y="188203"/>
                  </a:lnTo>
                  <a:lnTo>
                    <a:pt x="75002" y="184832"/>
                  </a:lnTo>
                  <a:lnTo>
                    <a:pt x="79180" y="182538"/>
                  </a:lnTo>
                  <a:lnTo>
                    <a:pt x="96849" y="182538"/>
                  </a:lnTo>
                  <a:lnTo>
                    <a:pt x="81414" y="142896"/>
                  </a:lnTo>
                  <a:lnTo>
                    <a:pt x="44249" y="142896"/>
                  </a:lnTo>
                  <a:lnTo>
                    <a:pt x="8826" y="106195"/>
                  </a:lnTo>
                  <a:close/>
                </a:path>
                <a:path extrusionOk="0" h="367664" w="265430">
                  <a:moveTo>
                    <a:pt x="96849" y="182538"/>
                  </a:moveTo>
                  <a:lnTo>
                    <a:pt x="79180" y="182538"/>
                  </a:lnTo>
                  <a:lnTo>
                    <a:pt x="99620" y="203700"/>
                  </a:lnTo>
                  <a:lnTo>
                    <a:pt x="103996" y="200894"/>
                  </a:lnTo>
                  <a:lnTo>
                    <a:pt x="96849" y="182538"/>
                  </a:lnTo>
                  <a:close/>
                </a:path>
                <a:path extrusionOk="0" h="367664" w="265430">
                  <a:moveTo>
                    <a:pt x="182694" y="121284"/>
                  </a:moveTo>
                  <a:lnTo>
                    <a:pt x="78458" y="121284"/>
                  </a:lnTo>
                  <a:lnTo>
                    <a:pt x="141210" y="185889"/>
                  </a:lnTo>
                  <a:lnTo>
                    <a:pt x="145304" y="183711"/>
                  </a:lnTo>
                  <a:lnTo>
                    <a:pt x="139237" y="155084"/>
                  </a:lnTo>
                  <a:lnTo>
                    <a:pt x="139199" y="154906"/>
                  </a:lnTo>
                  <a:lnTo>
                    <a:pt x="143241" y="152696"/>
                  </a:lnTo>
                  <a:lnTo>
                    <a:pt x="209506" y="152696"/>
                  </a:lnTo>
                  <a:lnTo>
                    <a:pt x="182694" y="121284"/>
                  </a:lnTo>
                  <a:close/>
                </a:path>
                <a:path extrusionOk="0" h="367664" w="265430">
                  <a:moveTo>
                    <a:pt x="7580" y="0"/>
                  </a:moveTo>
                  <a:lnTo>
                    <a:pt x="0" y="4868"/>
                  </a:lnTo>
                  <a:lnTo>
                    <a:pt x="51862" y="138027"/>
                  </a:lnTo>
                  <a:lnTo>
                    <a:pt x="44249" y="142896"/>
                  </a:lnTo>
                  <a:lnTo>
                    <a:pt x="81414" y="142896"/>
                  </a:lnTo>
                  <a:lnTo>
                    <a:pt x="74091" y="124090"/>
                  </a:lnTo>
                  <a:lnTo>
                    <a:pt x="78458" y="121284"/>
                  </a:lnTo>
                  <a:lnTo>
                    <a:pt x="182694" y="121284"/>
                  </a:lnTo>
                  <a:lnTo>
                    <a:pt x="174785" y="112017"/>
                  </a:lnTo>
                  <a:lnTo>
                    <a:pt x="116373" y="112017"/>
                  </a:lnTo>
                  <a:lnTo>
                    <a:pt x="7580" y="0"/>
                  </a:lnTo>
                  <a:close/>
                </a:path>
                <a:path extrusionOk="0" h="367664" w="265430">
                  <a:moveTo>
                    <a:pt x="119881" y="54480"/>
                  </a:moveTo>
                  <a:lnTo>
                    <a:pt x="112897" y="58280"/>
                  </a:lnTo>
                  <a:lnTo>
                    <a:pt x="123483" y="108237"/>
                  </a:lnTo>
                  <a:lnTo>
                    <a:pt x="116373" y="112017"/>
                  </a:lnTo>
                  <a:lnTo>
                    <a:pt x="174785" y="112017"/>
                  </a:lnTo>
                  <a:lnTo>
                    <a:pt x="174330" y="111484"/>
                  </a:lnTo>
                  <a:lnTo>
                    <a:pt x="124048" y="58605"/>
                  </a:lnTo>
                  <a:lnTo>
                    <a:pt x="119881" y="54480"/>
                  </a:lnTo>
                  <a:close/>
                </a:path>
              </a:pathLst>
            </a:custGeom>
            <a:solidFill>
              <a:srgbClr val="FBB01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665" name="Google Shape;665;p83"/>
            <p:cNvPicPr preferRelativeResize="0"/>
            <p:nvPr/>
          </p:nvPicPr>
          <p:blipFill rotWithShape="1">
            <a:blip r:embed="rId6">
              <a:alphaModFix/>
            </a:blip>
            <a:srcRect b="0" l="0" r="0" t="0"/>
            <a:stretch/>
          </p:blipFill>
          <p:spPr>
            <a:xfrm>
              <a:off x="14241417" y="2751262"/>
              <a:ext cx="79915" cy="85528"/>
            </a:xfrm>
            <a:prstGeom prst="rect">
              <a:avLst/>
            </a:prstGeom>
            <a:noFill/>
            <a:ln>
              <a:noFill/>
            </a:ln>
          </p:spPr>
        </p:pic>
        <p:pic>
          <p:nvPicPr>
            <p:cNvPr id="666" name="Google Shape;666;p83"/>
            <p:cNvPicPr preferRelativeResize="0"/>
            <p:nvPr/>
          </p:nvPicPr>
          <p:blipFill rotWithShape="1">
            <a:blip r:embed="rId7">
              <a:alphaModFix/>
            </a:blip>
            <a:srcRect b="0" l="0" r="0" t="0"/>
            <a:stretch/>
          </p:blipFill>
          <p:spPr>
            <a:xfrm>
              <a:off x="14662114" y="2565893"/>
              <a:ext cx="98206" cy="114677"/>
            </a:xfrm>
            <a:prstGeom prst="rect">
              <a:avLst/>
            </a:prstGeom>
            <a:noFill/>
            <a:ln>
              <a:noFill/>
            </a:ln>
          </p:spPr>
        </p:pic>
        <p:sp>
          <p:nvSpPr>
            <p:cNvPr id="667" name="Google Shape;667;p83"/>
            <p:cNvSpPr/>
            <p:nvPr/>
          </p:nvSpPr>
          <p:spPr>
            <a:xfrm>
              <a:off x="14128242" y="2887249"/>
              <a:ext cx="285750" cy="168275"/>
            </a:xfrm>
            <a:custGeom>
              <a:rect b="b" l="l" r="r" t="t"/>
              <a:pathLst>
                <a:path extrusionOk="0" h="168275" w="285750">
                  <a:moveTo>
                    <a:pt x="58902" y="81661"/>
                  </a:moveTo>
                  <a:lnTo>
                    <a:pt x="40424" y="39179"/>
                  </a:lnTo>
                  <a:lnTo>
                    <a:pt x="19977" y="5727"/>
                  </a:lnTo>
                  <a:lnTo>
                    <a:pt x="10350" y="0"/>
                  </a:lnTo>
                  <a:lnTo>
                    <a:pt x="1104" y="6502"/>
                  </a:lnTo>
                  <a:lnTo>
                    <a:pt x="0" y="12877"/>
                  </a:lnTo>
                  <a:lnTo>
                    <a:pt x="3238" y="17487"/>
                  </a:lnTo>
                  <a:lnTo>
                    <a:pt x="13296" y="32791"/>
                  </a:lnTo>
                  <a:lnTo>
                    <a:pt x="22339" y="48704"/>
                  </a:lnTo>
                  <a:lnTo>
                    <a:pt x="30327" y="65163"/>
                  </a:lnTo>
                  <a:lnTo>
                    <a:pt x="37249" y="82105"/>
                  </a:lnTo>
                  <a:lnTo>
                    <a:pt x="38785" y="86220"/>
                  </a:lnTo>
                  <a:lnTo>
                    <a:pt x="42684" y="88760"/>
                  </a:lnTo>
                  <a:lnTo>
                    <a:pt x="53949" y="88760"/>
                  </a:lnTo>
                  <a:lnTo>
                    <a:pt x="58902" y="81661"/>
                  </a:lnTo>
                  <a:close/>
                </a:path>
                <a:path extrusionOk="0" h="168275" w="285750">
                  <a:moveTo>
                    <a:pt x="285229" y="159385"/>
                  </a:moveTo>
                  <a:lnTo>
                    <a:pt x="244055" y="92862"/>
                  </a:lnTo>
                  <a:lnTo>
                    <a:pt x="241096" y="88049"/>
                  </a:lnTo>
                  <a:lnTo>
                    <a:pt x="234772" y="86575"/>
                  </a:lnTo>
                  <a:lnTo>
                    <a:pt x="225183" y="92519"/>
                  </a:lnTo>
                  <a:lnTo>
                    <a:pt x="223710" y="98818"/>
                  </a:lnTo>
                  <a:lnTo>
                    <a:pt x="265544" y="166420"/>
                  </a:lnTo>
                  <a:lnTo>
                    <a:pt x="268897" y="168135"/>
                  </a:lnTo>
                  <a:lnTo>
                    <a:pt x="280250" y="168135"/>
                  </a:lnTo>
                  <a:lnTo>
                    <a:pt x="285229" y="159385"/>
                  </a:lnTo>
                  <a:close/>
                </a:path>
              </a:pathLst>
            </a:custGeom>
            <a:solidFill>
              <a:srgbClr val="FBB01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grpSp>
        <p:nvGrpSpPr>
          <p:cNvPr id="668" name="Google Shape;668;p83"/>
          <p:cNvGrpSpPr/>
          <p:nvPr/>
        </p:nvGrpSpPr>
        <p:grpSpPr>
          <a:xfrm>
            <a:off x="515671" y="3745039"/>
            <a:ext cx="653839" cy="653838"/>
            <a:chOff x="850381" y="6175856"/>
            <a:chExt cx="1078230" cy="1078229"/>
          </a:xfrm>
        </p:grpSpPr>
        <p:sp>
          <p:nvSpPr>
            <p:cNvPr id="669" name="Google Shape;669;p83"/>
            <p:cNvSpPr/>
            <p:nvPr/>
          </p:nvSpPr>
          <p:spPr>
            <a:xfrm>
              <a:off x="850381" y="6175856"/>
              <a:ext cx="1078230" cy="1078229"/>
            </a:xfrm>
            <a:custGeom>
              <a:rect b="b" l="l" r="r" t="t"/>
              <a:pathLst>
                <a:path extrusionOk="0" h="1078229" w="1078230">
                  <a:moveTo>
                    <a:pt x="1078061" y="539030"/>
                  </a:moveTo>
                  <a:lnTo>
                    <a:pt x="1075858" y="588093"/>
                  </a:lnTo>
                  <a:lnTo>
                    <a:pt x="1069376" y="635921"/>
                  </a:lnTo>
                  <a:lnTo>
                    <a:pt x="1058806" y="682326"/>
                  </a:lnTo>
                  <a:lnTo>
                    <a:pt x="1044338" y="727115"/>
                  </a:lnTo>
                  <a:lnTo>
                    <a:pt x="1026161" y="770100"/>
                  </a:lnTo>
                  <a:lnTo>
                    <a:pt x="1004467" y="811089"/>
                  </a:lnTo>
                  <a:lnTo>
                    <a:pt x="979446" y="849893"/>
                  </a:lnTo>
                  <a:lnTo>
                    <a:pt x="951287" y="886321"/>
                  </a:lnTo>
                  <a:lnTo>
                    <a:pt x="920182" y="920182"/>
                  </a:lnTo>
                  <a:lnTo>
                    <a:pt x="886321" y="951287"/>
                  </a:lnTo>
                  <a:lnTo>
                    <a:pt x="849893" y="979446"/>
                  </a:lnTo>
                  <a:lnTo>
                    <a:pt x="811089" y="1004467"/>
                  </a:lnTo>
                  <a:lnTo>
                    <a:pt x="770100" y="1026161"/>
                  </a:lnTo>
                  <a:lnTo>
                    <a:pt x="727115" y="1044338"/>
                  </a:lnTo>
                  <a:lnTo>
                    <a:pt x="682326" y="1058806"/>
                  </a:lnTo>
                  <a:lnTo>
                    <a:pt x="635921" y="1069376"/>
                  </a:lnTo>
                  <a:lnTo>
                    <a:pt x="588093" y="1075858"/>
                  </a:lnTo>
                  <a:lnTo>
                    <a:pt x="539030" y="1078061"/>
                  </a:lnTo>
                  <a:lnTo>
                    <a:pt x="489968" y="1075858"/>
                  </a:lnTo>
                  <a:lnTo>
                    <a:pt x="442139" y="1069376"/>
                  </a:lnTo>
                  <a:lnTo>
                    <a:pt x="395735" y="1058806"/>
                  </a:lnTo>
                  <a:lnTo>
                    <a:pt x="350945" y="1044338"/>
                  </a:lnTo>
                  <a:lnTo>
                    <a:pt x="307961" y="1026161"/>
                  </a:lnTo>
                  <a:lnTo>
                    <a:pt x="266971" y="1004467"/>
                  </a:lnTo>
                  <a:lnTo>
                    <a:pt x="228168" y="979446"/>
                  </a:lnTo>
                  <a:lnTo>
                    <a:pt x="191740" y="951287"/>
                  </a:lnTo>
                  <a:lnTo>
                    <a:pt x="157878" y="920182"/>
                  </a:lnTo>
                  <a:lnTo>
                    <a:pt x="126773" y="886321"/>
                  </a:lnTo>
                  <a:lnTo>
                    <a:pt x="98615" y="849893"/>
                  </a:lnTo>
                  <a:lnTo>
                    <a:pt x="73593" y="811089"/>
                  </a:lnTo>
                  <a:lnTo>
                    <a:pt x="51899" y="770100"/>
                  </a:lnTo>
                  <a:lnTo>
                    <a:pt x="33723" y="727115"/>
                  </a:lnTo>
                  <a:lnTo>
                    <a:pt x="19254" y="682326"/>
                  </a:lnTo>
                  <a:lnTo>
                    <a:pt x="8684" y="635921"/>
                  </a:lnTo>
                  <a:lnTo>
                    <a:pt x="2202" y="588093"/>
                  </a:lnTo>
                  <a:lnTo>
                    <a:pt x="0" y="539030"/>
                  </a:lnTo>
                  <a:lnTo>
                    <a:pt x="2202" y="489968"/>
                  </a:lnTo>
                  <a:lnTo>
                    <a:pt x="8684" y="442139"/>
                  </a:lnTo>
                  <a:lnTo>
                    <a:pt x="19254" y="395735"/>
                  </a:lnTo>
                  <a:lnTo>
                    <a:pt x="33723" y="350945"/>
                  </a:lnTo>
                  <a:lnTo>
                    <a:pt x="51899" y="307961"/>
                  </a:lnTo>
                  <a:lnTo>
                    <a:pt x="73593" y="266971"/>
                  </a:lnTo>
                  <a:lnTo>
                    <a:pt x="98615" y="228168"/>
                  </a:lnTo>
                  <a:lnTo>
                    <a:pt x="126773" y="191740"/>
                  </a:lnTo>
                  <a:lnTo>
                    <a:pt x="157878" y="157878"/>
                  </a:lnTo>
                  <a:lnTo>
                    <a:pt x="191740" y="126773"/>
                  </a:lnTo>
                  <a:lnTo>
                    <a:pt x="228168" y="98615"/>
                  </a:lnTo>
                  <a:lnTo>
                    <a:pt x="266971" y="73593"/>
                  </a:lnTo>
                  <a:lnTo>
                    <a:pt x="307961" y="51899"/>
                  </a:lnTo>
                  <a:lnTo>
                    <a:pt x="350945" y="33723"/>
                  </a:lnTo>
                  <a:lnTo>
                    <a:pt x="395735" y="19254"/>
                  </a:lnTo>
                  <a:lnTo>
                    <a:pt x="442139" y="8684"/>
                  </a:lnTo>
                  <a:lnTo>
                    <a:pt x="489968" y="2202"/>
                  </a:lnTo>
                  <a:lnTo>
                    <a:pt x="539030" y="0"/>
                  </a:lnTo>
                  <a:lnTo>
                    <a:pt x="588093" y="2202"/>
                  </a:lnTo>
                  <a:lnTo>
                    <a:pt x="635921" y="8684"/>
                  </a:lnTo>
                  <a:lnTo>
                    <a:pt x="682326" y="19254"/>
                  </a:lnTo>
                  <a:lnTo>
                    <a:pt x="727115" y="33723"/>
                  </a:lnTo>
                  <a:lnTo>
                    <a:pt x="770100" y="51899"/>
                  </a:lnTo>
                  <a:lnTo>
                    <a:pt x="811089" y="73593"/>
                  </a:lnTo>
                  <a:lnTo>
                    <a:pt x="849893" y="98615"/>
                  </a:lnTo>
                  <a:lnTo>
                    <a:pt x="886321" y="126773"/>
                  </a:lnTo>
                  <a:lnTo>
                    <a:pt x="920182" y="157878"/>
                  </a:lnTo>
                  <a:lnTo>
                    <a:pt x="951287" y="191740"/>
                  </a:lnTo>
                  <a:lnTo>
                    <a:pt x="979446" y="228168"/>
                  </a:lnTo>
                  <a:lnTo>
                    <a:pt x="1004467" y="266971"/>
                  </a:lnTo>
                  <a:lnTo>
                    <a:pt x="1026161" y="307961"/>
                  </a:lnTo>
                  <a:lnTo>
                    <a:pt x="1044338" y="350945"/>
                  </a:lnTo>
                  <a:lnTo>
                    <a:pt x="1058806" y="395735"/>
                  </a:lnTo>
                  <a:lnTo>
                    <a:pt x="1069376" y="442139"/>
                  </a:lnTo>
                  <a:lnTo>
                    <a:pt x="1075858" y="489968"/>
                  </a:lnTo>
                  <a:lnTo>
                    <a:pt x="1078061" y="539030"/>
                  </a:lnTo>
                  <a:close/>
                </a:path>
              </a:pathLst>
            </a:custGeom>
            <a:noFill/>
            <a:ln cap="flat" cmpd="sng" w="23275">
              <a:solidFill>
                <a:srgbClr val="FBB01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670" name="Google Shape;670;p83"/>
            <p:cNvPicPr preferRelativeResize="0"/>
            <p:nvPr/>
          </p:nvPicPr>
          <p:blipFill rotWithShape="1">
            <a:blip r:embed="rId8">
              <a:alphaModFix/>
            </a:blip>
            <a:srcRect b="0" l="0" r="0" t="0"/>
            <a:stretch/>
          </p:blipFill>
          <p:spPr>
            <a:xfrm>
              <a:off x="1509574" y="6522442"/>
              <a:ext cx="149881" cy="148153"/>
            </a:xfrm>
            <a:prstGeom prst="rect">
              <a:avLst/>
            </a:prstGeom>
            <a:noFill/>
            <a:ln>
              <a:noFill/>
            </a:ln>
          </p:spPr>
        </p:pic>
        <p:sp>
          <p:nvSpPr>
            <p:cNvPr id="671" name="Google Shape;671;p83"/>
            <p:cNvSpPr/>
            <p:nvPr/>
          </p:nvSpPr>
          <p:spPr>
            <a:xfrm>
              <a:off x="1046454" y="6549066"/>
              <a:ext cx="679450" cy="262890"/>
            </a:xfrm>
            <a:custGeom>
              <a:rect b="b" l="l" r="r" t="t"/>
              <a:pathLst>
                <a:path extrusionOk="0" h="262890" w="679450">
                  <a:moveTo>
                    <a:pt x="12179" y="142494"/>
                  </a:moveTo>
                  <a:lnTo>
                    <a:pt x="6083" y="136398"/>
                  </a:lnTo>
                  <a:lnTo>
                    <a:pt x="0" y="142494"/>
                  </a:lnTo>
                  <a:lnTo>
                    <a:pt x="6083" y="148590"/>
                  </a:lnTo>
                  <a:lnTo>
                    <a:pt x="12179" y="142494"/>
                  </a:lnTo>
                  <a:close/>
                </a:path>
                <a:path extrusionOk="0" h="262890" w="679450">
                  <a:moveTo>
                    <a:pt x="144691" y="23774"/>
                  </a:moveTo>
                  <a:lnTo>
                    <a:pt x="135432" y="21907"/>
                  </a:lnTo>
                  <a:lnTo>
                    <a:pt x="127876" y="16814"/>
                  </a:lnTo>
                  <a:lnTo>
                    <a:pt x="122783" y="9258"/>
                  </a:lnTo>
                  <a:lnTo>
                    <a:pt x="120916" y="0"/>
                  </a:lnTo>
                  <a:lnTo>
                    <a:pt x="119049" y="9258"/>
                  </a:lnTo>
                  <a:lnTo>
                    <a:pt x="113957" y="16814"/>
                  </a:lnTo>
                  <a:lnTo>
                    <a:pt x="106400" y="21907"/>
                  </a:lnTo>
                  <a:lnTo>
                    <a:pt x="97142" y="23774"/>
                  </a:lnTo>
                  <a:lnTo>
                    <a:pt x="106400" y="25641"/>
                  </a:lnTo>
                  <a:lnTo>
                    <a:pt x="113957" y="30734"/>
                  </a:lnTo>
                  <a:lnTo>
                    <a:pt x="119049" y="38303"/>
                  </a:lnTo>
                  <a:lnTo>
                    <a:pt x="120916" y="47548"/>
                  </a:lnTo>
                  <a:lnTo>
                    <a:pt x="122783" y="38303"/>
                  </a:lnTo>
                  <a:lnTo>
                    <a:pt x="127876" y="30734"/>
                  </a:lnTo>
                  <a:lnTo>
                    <a:pt x="135432" y="25641"/>
                  </a:lnTo>
                  <a:lnTo>
                    <a:pt x="144691" y="23774"/>
                  </a:lnTo>
                  <a:close/>
                </a:path>
                <a:path extrusionOk="0" h="262890" w="679450">
                  <a:moveTo>
                    <a:pt x="276085" y="54089"/>
                  </a:moveTo>
                  <a:lnTo>
                    <a:pt x="269989" y="47980"/>
                  </a:lnTo>
                  <a:lnTo>
                    <a:pt x="263893" y="54089"/>
                  </a:lnTo>
                  <a:lnTo>
                    <a:pt x="269989" y="60185"/>
                  </a:lnTo>
                  <a:lnTo>
                    <a:pt x="276085" y="54089"/>
                  </a:lnTo>
                  <a:close/>
                </a:path>
                <a:path extrusionOk="0" h="262890" w="679450">
                  <a:moveTo>
                    <a:pt x="679069" y="238747"/>
                  </a:moveTo>
                  <a:lnTo>
                    <a:pt x="669810" y="236880"/>
                  </a:lnTo>
                  <a:lnTo>
                    <a:pt x="662254" y="231787"/>
                  </a:lnTo>
                  <a:lnTo>
                    <a:pt x="657161" y="224231"/>
                  </a:lnTo>
                  <a:lnTo>
                    <a:pt x="655294" y="214985"/>
                  </a:lnTo>
                  <a:lnTo>
                    <a:pt x="653427" y="224231"/>
                  </a:lnTo>
                  <a:lnTo>
                    <a:pt x="648335" y="231787"/>
                  </a:lnTo>
                  <a:lnTo>
                    <a:pt x="640778" y="236880"/>
                  </a:lnTo>
                  <a:lnTo>
                    <a:pt x="631532" y="238747"/>
                  </a:lnTo>
                  <a:lnTo>
                    <a:pt x="640778" y="240614"/>
                  </a:lnTo>
                  <a:lnTo>
                    <a:pt x="648335" y="245719"/>
                  </a:lnTo>
                  <a:lnTo>
                    <a:pt x="653427" y="253276"/>
                  </a:lnTo>
                  <a:lnTo>
                    <a:pt x="655294" y="262521"/>
                  </a:lnTo>
                  <a:lnTo>
                    <a:pt x="657161" y="253276"/>
                  </a:lnTo>
                  <a:lnTo>
                    <a:pt x="662254" y="245719"/>
                  </a:lnTo>
                  <a:lnTo>
                    <a:pt x="669810" y="240614"/>
                  </a:lnTo>
                  <a:lnTo>
                    <a:pt x="679069" y="238747"/>
                  </a:lnTo>
                  <a:close/>
                </a:path>
              </a:pathLst>
            </a:custGeom>
            <a:solidFill>
              <a:srgbClr val="FAB72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672" name="Google Shape;672;p83"/>
            <p:cNvPicPr preferRelativeResize="0"/>
            <p:nvPr/>
          </p:nvPicPr>
          <p:blipFill rotWithShape="1">
            <a:blip r:embed="rId9">
              <a:alphaModFix/>
            </a:blip>
            <a:srcRect b="0" l="0" r="0" t="0"/>
            <a:stretch/>
          </p:blipFill>
          <p:spPr>
            <a:xfrm>
              <a:off x="1336141" y="6349269"/>
              <a:ext cx="108227" cy="108216"/>
            </a:xfrm>
            <a:prstGeom prst="rect">
              <a:avLst/>
            </a:prstGeom>
            <a:noFill/>
            <a:ln>
              <a:noFill/>
            </a:ln>
          </p:spPr>
        </p:pic>
        <p:sp>
          <p:nvSpPr>
            <p:cNvPr id="673" name="Google Shape;673;p83"/>
            <p:cNvSpPr/>
            <p:nvPr/>
          </p:nvSpPr>
          <p:spPr>
            <a:xfrm>
              <a:off x="999337" y="6662642"/>
              <a:ext cx="780414" cy="252095"/>
            </a:xfrm>
            <a:custGeom>
              <a:rect b="b" l="l" r="r" t="t"/>
              <a:pathLst>
                <a:path extrusionOk="0" h="252095" w="780414">
                  <a:moveTo>
                    <a:pt x="318376" y="252056"/>
                  </a:moveTo>
                  <a:lnTo>
                    <a:pt x="309194" y="227418"/>
                  </a:lnTo>
                  <a:lnTo>
                    <a:pt x="292862" y="206984"/>
                  </a:lnTo>
                  <a:lnTo>
                    <a:pt x="272897" y="189560"/>
                  </a:lnTo>
                  <a:lnTo>
                    <a:pt x="252222" y="173443"/>
                  </a:lnTo>
                  <a:lnTo>
                    <a:pt x="251688" y="172961"/>
                  </a:lnTo>
                  <a:lnTo>
                    <a:pt x="242658" y="164045"/>
                  </a:lnTo>
                  <a:lnTo>
                    <a:pt x="237858" y="158305"/>
                  </a:lnTo>
                  <a:lnTo>
                    <a:pt x="234861" y="152539"/>
                  </a:lnTo>
                  <a:lnTo>
                    <a:pt x="232816" y="146062"/>
                  </a:lnTo>
                  <a:lnTo>
                    <a:pt x="232549" y="145135"/>
                  </a:lnTo>
                  <a:lnTo>
                    <a:pt x="232321" y="144208"/>
                  </a:lnTo>
                  <a:lnTo>
                    <a:pt x="232257" y="143954"/>
                  </a:lnTo>
                  <a:lnTo>
                    <a:pt x="231000" y="131546"/>
                  </a:lnTo>
                  <a:lnTo>
                    <a:pt x="231673" y="123761"/>
                  </a:lnTo>
                  <a:lnTo>
                    <a:pt x="232244" y="117246"/>
                  </a:lnTo>
                  <a:lnTo>
                    <a:pt x="237413" y="108966"/>
                  </a:lnTo>
                  <a:lnTo>
                    <a:pt x="270903" y="127736"/>
                  </a:lnTo>
                  <a:lnTo>
                    <a:pt x="306463" y="108966"/>
                  </a:lnTo>
                  <a:lnTo>
                    <a:pt x="307911" y="108204"/>
                  </a:lnTo>
                  <a:lnTo>
                    <a:pt x="305930" y="106133"/>
                  </a:lnTo>
                  <a:lnTo>
                    <a:pt x="280936" y="65595"/>
                  </a:lnTo>
                  <a:lnTo>
                    <a:pt x="281000" y="33020"/>
                  </a:lnTo>
                  <a:lnTo>
                    <a:pt x="292671" y="10477"/>
                  </a:lnTo>
                  <a:lnTo>
                    <a:pt x="302526" y="0"/>
                  </a:lnTo>
                  <a:lnTo>
                    <a:pt x="35521" y="203238"/>
                  </a:lnTo>
                  <a:lnTo>
                    <a:pt x="212864" y="123761"/>
                  </a:lnTo>
                  <a:lnTo>
                    <a:pt x="0" y="252056"/>
                  </a:lnTo>
                  <a:lnTo>
                    <a:pt x="318376" y="252056"/>
                  </a:lnTo>
                  <a:close/>
                </a:path>
                <a:path extrusionOk="0" h="252095" w="780414">
                  <a:moveTo>
                    <a:pt x="780148" y="252044"/>
                  </a:moveTo>
                  <a:lnTo>
                    <a:pt x="745324" y="225386"/>
                  </a:lnTo>
                  <a:lnTo>
                    <a:pt x="701941" y="205435"/>
                  </a:lnTo>
                  <a:lnTo>
                    <a:pt x="653313" y="190195"/>
                  </a:lnTo>
                  <a:lnTo>
                    <a:pt x="602716" y="177749"/>
                  </a:lnTo>
                  <a:lnTo>
                    <a:pt x="553440" y="166103"/>
                  </a:lnTo>
                  <a:lnTo>
                    <a:pt x="508787" y="153327"/>
                  </a:lnTo>
                  <a:lnTo>
                    <a:pt x="472059" y="137426"/>
                  </a:lnTo>
                  <a:lnTo>
                    <a:pt x="442023" y="107327"/>
                  </a:lnTo>
                  <a:lnTo>
                    <a:pt x="436562" y="75539"/>
                  </a:lnTo>
                  <a:lnTo>
                    <a:pt x="442988" y="49987"/>
                  </a:lnTo>
                  <a:lnTo>
                    <a:pt x="448589" y="38633"/>
                  </a:lnTo>
                  <a:lnTo>
                    <a:pt x="286346" y="136410"/>
                  </a:lnTo>
                  <a:lnTo>
                    <a:pt x="492417" y="252031"/>
                  </a:lnTo>
                  <a:lnTo>
                    <a:pt x="780148" y="252044"/>
                  </a:lnTo>
                  <a:close/>
                </a:path>
              </a:pathLst>
            </a:custGeom>
            <a:solidFill>
              <a:srgbClr val="FAB72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pic>
        <p:nvPicPr>
          <p:cNvPr id="674" name="Google Shape;674;p83"/>
          <p:cNvPicPr preferRelativeResize="0"/>
          <p:nvPr/>
        </p:nvPicPr>
        <p:blipFill rotWithShape="1">
          <a:blip r:embed="rId10">
            <a:alphaModFix/>
          </a:blip>
          <a:srcRect b="0" l="0" r="0" t="0"/>
          <a:stretch/>
        </p:blipFill>
        <p:spPr>
          <a:xfrm>
            <a:off x="4379202" y="3737984"/>
            <a:ext cx="667858" cy="667859"/>
          </a:xfrm>
          <a:prstGeom prst="rect">
            <a:avLst/>
          </a:prstGeom>
          <a:noFill/>
          <a:ln>
            <a:noFill/>
          </a:ln>
        </p:spPr>
      </p:pic>
      <p:grpSp>
        <p:nvGrpSpPr>
          <p:cNvPr id="675" name="Google Shape;675;p83"/>
          <p:cNvGrpSpPr/>
          <p:nvPr/>
        </p:nvGrpSpPr>
        <p:grpSpPr>
          <a:xfrm>
            <a:off x="8439904" y="3745039"/>
            <a:ext cx="653839" cy="653838"/>
            <a:chOff x="13918047" y="6175856"/>
            <a:chExt cx="1078230" cy="1078229"/>
          </a:xfrm>
        </p:grpSpPr>
        <p:sp>
          <p:nvSpPr>
            <p:cNvPr id="676" name="Google Shape;676;p83"/>
            <p:cNvSpPr/>
            <p:nvPr/>
          </p:nvSpPr>
          <p:spPr>
            <a:xfrm>
              <a:off x="14143076" y="6362249"/>
              <a:ext cx="628015" cy="705484"/>
            </a:xfrm>
            <a:custGeom>
              <a:rect b="b" l="l" r="r" t="t"/>
              <a:pathLst>
                <a:path extrusionOk="0" h="705484" w="628015">
                  <a:moveTo>
                    <a:pt x="140919" y="372821"/>
                  </a:moveTo>
                  <a:lnTo>
                    <a:pt x="91909" y="372821"/>
                  </a:lnTo>
                  <a:lnTo>
                    <a:pt x="91909" y="572719"/>
                  </a:lnTo>
                  <a:lnTo>
                    <a:pt x="140919" y="572719"/>
                  </a:lnTo>
                  <a:lnTo>
                    <a:pt x="140919" y="372821"/>
                  </a:lnTo>
                  <a:close/>
                </a:path>
                <a:path extrusionOk="0" h="705484" w="628015">
                  <a:moveTo>
                    <a:pt x="242430" y="372821"/>
                  </a:moveTo>
                  <a:lnTo>
                    <a:pt x="193408" y="372821"/>
                  </a:lnTo>
                  <a:lnTo>
                    <a:pt x="193408" y="572719"/>
                  </a:lnTo>
                  <a:lnTo>
                    <a:pt x="242430" y="572719"/>
                  </a:lnTo>
                  <a:lnTo>
                    <a:pt x="242430" y="372821"/>
                  </a:lnTo>
                  <a:close/>
                </a:path>
                <a:path extrusionOk="0" h="705484" w="628015">
                  <a:moveTo>
                    <a:pt x="338505" y="372821"/>
                  </a:moveTo>
                  <a:lnTo>
                    <a:pt x="289496" y="372821"/>
                  </a:lnTo>
                  <a:lnTo>
                    <a:pt x="289496" y="572719"/>
                  </a:lnTo>
                  <a:lnTo>
                    <a:pt x="338505" y="572719"/>
                  </a:lnTo>
                  <a:lnTo>
                    <a:pt x="338505" y="372821"/>
                  </a:lnTo>
                  <a:close/>
                </a:path>
                <a:path extrusionOk="0" h="705484" w="628015">
                  <a:moveTo>
                    <a:pt x="434581" y="372821"/>
                  </a:moveTo>
                  <a:lnTo>
                    <a:pt x="385559" y="372821"/>
                  </a:lnTo>
                  <a:lnTo>
                    <a:pt x="385559" y="572719"/>
                  </a:lnTo>
                  <a:lnTo>
                    <a:pt x="434581" y="572719"/>
                  </a:lnTo>
                  <a:lnTo>
                    <a:pt x="434581" y="372821"/>
                  </a:lnTo>
                  <a:close/>
                </a:path>
                <a:path extrusionOk="0" h="705484" w="628015">
                  <a:moveTo>
                    <a:pt x="536079" y="372821"/>
                  </a:moveTo>
                  <a:lnTo>
                    <a:pt x="487070" y="372821"/>
                  </a:lnTo>
                  <a:lnTo>
                    <a:pt x="487070" y="572719"/>
                  </a:lnTo>
                  <a:lnTo>
                    <a:pt x="536079" y="572719"/>
                  </a:lnTo>
                  <a:lnTo>
                    <a:pt x="536079" y="372821"/>
                  </a:lnTo>
                  <a:close/>
                </a:path>
                <a:path extrusionOk="0" h="705484" w="628015">
                  <a:moveTo>
                    <a:pt x="593521" y="595223"/>
                  </a:moveTo>
                  <a:lnTo>
                    <a:pt x="34467" y="595223"/>
                  </a:lnTo>
                  <a:lnTo>
                    <a:pt x="34467" y="631990"/>
                  </a:lnTo>
                  <a:lnTo>
                    <a:pt x="593521" y="631990"/>
                  </a:lnTo>
                  <a:lnTo>
                    <a:pt x="593521" y="595223"/>
                  </a:lnTo>
                  <a:close/>
                </a:path>
                <a:path extrusionOk="0" h="705484" w="628015">
                  <a:moveTo>
                    <a:pt x="593521" y="314731"/>
                  </a:moveTo>
                  <a:lnTo>
                    <a:pt x="34467" y="314731"/>
                  </a:lnTo>
                  <a:lnTo>
                    <a:pt x="34467" y="351485"/>
                  </a:lnTo>
                  <a:lnTo>
                    <a:pt x="593521" y="351485"/>
                  </a:lnTo>
                  <a:lnTo>
                    <a:pt x="593521" y="314731"/>
                  </a:lnTo>
                  <a:close/>
                </a:path>
                <a:path extrusionOk="0" h="705484" w="628015">
                  <a:moveTo>
                    <a:pt x="593534" y="295833"/>
                  </a:moveTo>
                  <a:lnTo>
                    <a:pt x="334721" y="202234"/>
                  </a:lnTo>
                  <a:lnTo>
                    <a:pt x="334721" y="140335"/>
                  </a:lnTo>
                  <a:lnTo>
                    <a:pt x="554253" y="140335"/>
                  </a:lnTo>
                  <a:lnTo>
                    <a:pt x="554253" y="12954"/>
                  </a:lnTo>
                  <a:lnTo>
                    <a:pt x="334721" y="12954"/>
                  </a:lnTo>
                  <a:lnTo>
                    <a:pt x="334721" y="0"/>
                  </a:lnTo>
                  <a:lnTo>
                    <a:pt x="300393" y="0"/>
                  </a:lnTo>
                  <a:lnTo>
                    <a:pt x="300393" y="199644"/>
                  </a:lnTo>
                  <a:lnTo>
                    <a:pt x="34467" y="295833"/>
                  </a:lnTo>
                  <a:lnTo>
                    <a:pt x="593534" y="295833"/>
                  </a:lnTo>
                  <a:close/>
                </a:path>
                <a:path extrusionOk="0" h="705484" w="628015">
                  <a:moveTo>
                    <a:pt x="627989" y="647090"/>
                  </a:moveTo>
                  <a:lnTo>
                    <a:pt x="0" y="647090"/>
                  </a:lnTo>
                  <a:lnTo>
                    <a:pt x="0" y="705294"/>
                  </a:lnTo>
                  <a:lnTo>
                    <a:pt x="627989" y="705294"/>
                  </a:lnTo>
                  <a:lnTo>
                    <a:pt x="627989" y="647090"/>
                  </a:lnTo>
                  <a:close/>
                </a:path>
              </a:pathLst>
            </a:custGeom>
            <a:solidFill>
              <a:srgbClr val="00944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677" name="Google Shape;677;p83"/>
            <p:cNvSpPr/>
            <p:nvPr/>
          </p:nvSpPr>
          <p:spPr>
            <a:xfrm>
              <a:off x="13918047" y="6175856"/>
              <a:ext cx="1078230" cy="1078229"/>
            </a:xfrm>
            <a:custGeom>
              <a:rect b="b" l="l" r="r" t="t"/>
              <a:pathLst>
                <a:path extrusionOk="0" h="1078229" w="1078230">
                  <a:moveTo>
                    <a:pt x="1078061" y="539030"/>
                  </a:moveTo>
                  <a:lnTo>
                    <a:pt x="1075858" y="588093"/>
                  </a:lnTo>
                  <a:lnTo>
                    <a:pt x="1069376" y="635921"/>
                  </a:lnTo>
                  <a:lnTo>
                    <a:pt x="1058806" y="682326"/>
                  </a:lnTo>
                  <a:lnTo>
                    <a:pt x="1044338" y="727115"/>
                  </a:lnTo>
                  <a:lnTo>
                    <a:pt x="1026161" y="770100"/>
                  </a:lnTo>
                  <a:lnTo>
                    <a:pt x="1004467" y="811089"/>
                  </a:lnTo>
                  <a:lnTo>
                    <a:pt x="979446" y="849893"/>
                  </a:lnTo>
                  <a:lnTo>
                    <a:pt x="951287" y="886321"/>
                  </a:lnTo>
                  <a:lnTo>
                    <a:pt x="920182" y="920182"/>
                  </a:lnTo>
                  <a:lnTo>
                    <a:pt x="886321" y="951287"/>
                  </a:lnTo>
                  <a:lnTo>
                    <a:pt x="849893" y="979446"/>
                  </a:lnTo>
                  <a:lnTo>
                    <a:pt x="811089" y="1004467"/>
                  </a:lnTo>
                  <a:lnTo>
                    <a:pt x="770100" y="1026161"/>
                  </a:lnTo>
                  <a:lnTo>
                    <a:pt x="727115" y="1044338"/>
                  </a:lnTo>
                  <a:lnTo>
                    <a:pt x="682326" y="1058806"/>
                  </a:lnTo>
                  <a:lnTo>
                    <a:pt x="635921" y="1069376"/>
                  </a:lnTo>
                  <a:lnTo>
                    <a:pt x="588093" y="1075858"/>
                  </a:lnTo>
                  <a:lnTo>
                    <a:pt x="539030" y="1078061"/>
                  </a:lnTo>
                  <a:lnTo>
                    <a:pt x="489968" y="1075858"/>
                  </a:lnTo>
                  <a:lnTo>
                    <a:pt x="442139" y="1069376"/>
                  </a:lnTo>
                  <a:lnTo>
                    <a:pt x="395735" y="1058806"/>
                  </a:lnTo>
                  <a:lnTo>
                    <a:pt x="350945" y="1044338"/>
                  </a:lnTo>
                  <a:lnTo>
                    <a:pt x="307961" y="1026161"/>
                  </a:lnTo>
                  <a:lnTo>
                    <a:pt x="266971" y="1004467"/>
                  </a:lnTo>
                  <a:lnTo>
                    <a:pt x="228168" y="979446"/>
                  </a:lnTo>
                  <a:lnTo>
                    <a:pt x="191740" y="951287"/>
                  </a:lnTo>
                  <a:lnTo>
                    <a:pt x="157878" y="920182"/>
                  </a:lnTo>
                  <a:lnTo>
                    <a:pt x="126773" y="886321"/>
                  </a:lnTo>
                  <a:lnTo>
                    <a:pt x="98615" y="849893"/>
                  </a:lnTo>
                  <a:lnTo>
                    <a:pt x="73593" y="811089"/>
                  </a:lnTo>
                  <a:lnTo>
                    <a:pt x="51899" y="770100"/>
                  </a:lnTo>
                  <a:lnTo>
                    <a:pt x="33723" y="727115"/>
                  </a:lnTo>
                  <a:lnTo>
                    <a:pt x="19254" y="682326"/>
                  </a:lnTo>
                  <a:lnTo>
                    <a:pt x="8684" y="635921"/>
                  </a:lnTo>
                  <a:lnTo>
                    <a:pt x="2202" y="588093"/>
                  </a:lnTo>
                  <a:lnTo>
                    <a:pt x="0" y="539030"/>
                  </a:lnTo>
                  <a:lnTo>
                    <a:pt x="2202" y="489968"/>
                  </a:lnTo>
                  <a:lnTo>
                    <a:pt x="8684" y="442139"/>
                  </a:lnTo>
                  <a:lnTo>
                    <a:pt x="19254" y="395735"/>
                  </a:lnTo>
                  <a:lnTo>
                    <a:pt x="33723" y="350945"/>
                  </a:lnTo>
                  <a:lnTo>
                    <a:pt x="51899" y="307961"/>
                  </a:lnTo>
                  <a:lnTo>
                    <a:pt x="73593" y="266971"/>
                  </a:lnTo>
                  <a:lnTo>
                    <a:pt x="98615" y="228168"/>
                  </a:lnTo>
                  <a:lnTo>
                    <a:pt x="126773" y="191740"/>
                  </a:lnTo>
                  <a:lnTo>
                    <a:pt x="157878" y="157878"/>
                  </a:lnTo>
                  <a:lnTo>
                    <a:pt x="191740" y="126773"/>
                  </a:lnTo>
                  <a:lnTo>
                    <a:pt x="228168" y="98615"/>
                  </a:lnTo>
                  <a:lnTo>
                    <a:pt x="266971" y="73593"/>
                  </a:lnTo>
                  <a:lnTo>
                    <a:pt x="307961" y="51899"/>
                  </a:lnTo>
                  <a:lnTo>
                    <a:pt x="350945" y="33723"/>
                  </a:lnTo>
                  <a:lnTo>
                    <a:pt x="395735" y="19254"/>
                  </a:lnTo>
                  <a:lnTo>
                    <a:pt x="442139" y="8684"/>
                  </a:lnTo>
                  <a:lnTo>
                    <a:pt x="489968" y="2202"/>
                  </a:lnTo>
                  <a:lnTo>
                    <a:pt x="539030" y="0"/>
                  </a:lnTo>
                  <a:lnTo>
                    <a:pt x="588093" y="2202"/>
                  </a:lnTo>
                  <a:lnTo>
                    <a:pt x="635921" y="8684"/>
                  </a:lnTo>
                  <a:lnTo>
                    <a:pt x="682326" y="19254"/>
                  </a:lnTo>
                  <a:lnTo>
                    <a:pt x="727115" y="33723"/>
                  </a:lnTo>
                  <a:lnTo>
                    <a:pt x="770100" y="51899"/>
                  </a:lnTo>
                  <a:lnTo>
                    <a:pt x="811089" y="73593"/>
                  </a:lnTo>
                  <a:lnTo>
                    <a:pt x="849893" y="98615"/>
                  </a:lnTo>
                  <a:lnTo>
                    <a:pt x="886321" y="126773"/>
                  </a:lnTo>
                  <a:lnTo>
                    <a:pt x="920182" y="157878"/>
                  </a:lnTo>
                  <a:lnTo>
                    <a:pt x="951287" y="191740"/>
                  </a:lnTo>
                  <a:lnTo>
                    <a:pt x="979446" y="228168"/>
                  </a:lnTo>
                  <a:lnTo>
                    <a:pt x="1004467" y="266971"/>
                  </a:lnTo>
                  <a:lnTo>
                    <a:pt x="1026161" y="307961"/>
                  </a:lnTo>
                  <a:lnTo>
                    <a:pt x="1044338" y="350945"/>
                  </a:lnTo>
                  <a:lnTo>
                    <a:pt x="1058806" y="395735"/>
                  </a:lnTo>
                  <a:lnTo>
                    <a:pt x="1069376" y="442139"/>
                  </a:lnTo>
                  <a:lnTo>
                    <a:pt x="1075858" y="489968"/>
                  </a:lnTo>
                  <a:lnTo>
                    <a:pt x="1078061" y="539030"/>
                  </a:lnTo>
                  <a:close/>
                </a:path>
              </a:pathLst>
            </a:custGeom>
            <a:noFill/>
            <a:ln cap="flat" cmpd="sng" w="23275">
              <a:solidFill>
                <a:srgbClr val="009447"/>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grpSp>
        <p:nvGrpSpPr>
          <p:cNvPr id="678" name="Google Shape;678;p83"/>
          <p:cNvGrpSpPr/>
          <p:nvPr/>
        </p:nvGrpSpPr>
        <p:grpSpPr>
          <a:xfrm>
            <a:off x="4385948" y="2573821"/>
            <a:ext cx="653838" cy="653838"/>
            <a:chOff x="7232764" y="4244427"/>
            <a:chExt cx="1078229" cy="1078229"/>
          </a:xfrm>
        </p:grpSpPr>
        <p:sp>
          <p:nvSpPr>
            <p:cNvPr id="679" name="Google Shape;679;p83"/>
            <p:cNvSpPr/>
            <p:nvPr/>
          </p:nvSpPr>
          <p:spPr>
            <a:xfrm>
              <a:off x="7232764" y="4244427"/>
              <a:ext cx="1078229" cy="1078229"/>
            </a:xfrm>
            <a:custGeom>
              <a:rect b="b" l="l" r="r" t="t"/>
              <a:pathLst>
                <a:path extrusionOk="0" h="1078229" w="1078229">
                  <a:moveTo>
                    <a:pt x="1078061" y="539030"/>
                  </a:moveTo>
                  <a:lnTo>
                    <a:pt x="1075858" y="588093"/>
                  </a:lnTo>
                  <a:lnTo>
                    <a:pt x="1069376" y="635921"/>
                  </a:lnTo>
                  <a:lnTo>
                    <a:pt x="1058806" y="682326"/>
                  </a:lnTo>
                  <a:lnTo>
                    <a:pt x="1044338" y="727115"/>
                  </a:lnTo>
                  <a:lnTo>
                    <a:pt x="1026161" y="770100"/>
                  </a:lnTo>
                  <a:lnTo>
                    <a:pt x="1004467" y="811089"/>
                  </a:lnTo>
                  <a:lnTo>
                    <a:pt x="979446" y="849893"/>
                  </a:lnTo>
                  <a:lnTo>
                    <a:pt x="951287" y="886321"/>
                  </a:lnTo>
                  <a:lnTo>
                    <a:pt x="920182" y="920182"/>
                  </a:lnTo>
                  <a:lnTo>
                    <a:pt x="886321" y="951287"/>
                  </a:lnTo>
                  <a:lnTo>
                    <a:pt x="849893" y="979446"/>
                  </a:lnTo>
                  <a:lnTo>
                    <a:pt x="811089" y="1004467"/>
                  </a:lnTo>
                  <a:lnTo>
                    <a:pt x="770100" y="1026161"/>
                  </a:lnTo>
                  <a:lnTo>
                    <a:pt x="727115" y="1044338"/>
                  </a:lnTo>
                  <a:lnTo>
                    <a:pt x="682326" y="1058806"/>
                  </a:lnTo>
                  <a:lnTo>
                    <a:pt x="635921" y="1069376"/>
                  </a:lnTo>
                  <a:lnTo>
                    <a:pt x="588093" y="1075858"/>
                  </a:lnTo>
                  <a:lnTo>
                    <a:pt x="539030" y="1078061"/>
                  </a:lnTo>
                  <a:lnTo>
                    <a:pt x="489968" y="1075858"/>
                  </a:lnTo>
                  <a:lnTo>
                    <a:pt x="442139" y="1069376"/>
                  </a:lnTo>
                  <a:lnTo>
                    <a:pt x="395735" y="1058806"/>
                  </a:lnTo>
                  <a:lnTo>
                    <a:pt x="350945" y="1044338"/>
                  </a:lnTo>
                  <a:lnTo>
                    <a:pt x="307961" y="1026161"/>
                  </a:lnTo>
                  <a:lnTo>
                    <a:pt x="266971" y="1004467"/>
                  </a:lnTo>
                  <a:lnTo>
                    <a:pt x="228168" y="979446"/>
                  </a:lnTo>
                  <a:lnTo>
                    <a:pt x="191740" y="951287"/>
                  </a:lnTo>
                  <a:lnTo>
                    <a:pt x="157878" y="920182"/>
                  </a:lnTo>
                  <a:lnTo>
                    <a:pt x="126773" y="886321"/>
                  </a:lnTo>
                  <a:lnTo>
                    <a:pt x="98615" y="849893"/>
                  </a:lnTo>
                  <a:lnTo>
                    <a:pt x="73593" y="811089"/>
                  </a:lnTo>
                  <a:lnTo>
                    <a:pt x="51899" y="770100"/>
                  </a:lnTo>
                  <a:lnTo>
                    <a:pt x="33723" y="727115"/>
                  </a:lnTo>
                  <a:lnTo>
                    <a:pt x="19254" y="682326"/>
                  </a:lnTo>
                  <a:lnTo>
                    <a:pt x="8684" y="635921"/>
                  </a:lnTo>
                  <a:lnTo>
                    <a:pt x="2202" y="588093"/>
                  </a:lnTo>
                  <a:lnTo>
                    <a:pt x="0" y="539030"/>
                  </a:lnTo>
                  <a:lnTo>
                    <a:pt x="2202" y="489968"/>
                  </a:lnTo>
                  <a:lnTo>
                    <a:pt x="8684" y="442139"/>
                  </a:lnTo>
                  <a:lnTo>
                    <a:pt x="19254" y="395735"/>
                  </a:lnTo>
                  <a:lnTo>
                    <a:pt x="33723" y="350945"/>
                  </a:lnTo>
                  <a:lnTo>
                    <a:pt x="51899" y="307961"/>
                  </a:lnTo>
                  <a:lnTo>
                    <a:pt x="73593" y="266971"/>
                  </a:lnTo>
                  <a:lnTo>
                    <a:pt x="98615" y="228168"/>
                  </a:lnTo>
                  <a:lnTo>
                    <a:pt x="126773" y="191740"/>
                  </a:lnTo>
                  <a:lnTo>
                    <a:pt x="157878" y="157878"/>
                  </a:lnTo>
                  <a:lnTo>
                    <a:pt x="191740" y="126773"/>
                  </a:lnTo>
                  <a:lnTo>
                    <a:pt x="228168" y="98615"/>
                  </a:lnTo>
                  <a:lnTo>
                    <a:pt x="266971" y="73593"/>
                  </a:lnTo>
                  <a:lnTo>
                    <a:pt x="307961" y="51899"/>
                  </a:lnTo>
                  <a:lnTo>
                    <a:pt x="350945" y="33723"/>
                  </a:lnTo>
                  <a:lnTo>
                    <a:pt x="395735" y="19254"/>
                  </a:lnTo>
                  <a:lnTo>
                    <a:pt x="442139" y="8684"/>
                  </a:lnTo>
                  <a:lnTo>
                    <a:pt x="489968" y="2202"/>
                  </a:lnTo>
                  <a:lnTo>
                    <a:pt x="539030" y="0"/>
                  </a:lnTo>
                  <a:lnTo>
                    <a:pt x="588093" y="2202"/>
                  </a:lnTo>
                  <a:lnTo>
                    <a:pt x="635921" y="8684"/>
                  </a:lnTo>
                  <a:lnTo>
                    <a:pt x="682326" y="19254"/>
                  </a:lnTo>
                  <a:lnTo>
                    <a:pt x="727115" y="33723"/>
                  </a:lnTo>
                  <a:lnTo>
                    <a:pt x="770100" y="51899"/>
                  </a:lnTo>
                  <a:lnTo>
                    <a:pt x="811089" y="73593"/>
                  </a:lnTo>
                  <a:lnTo>
                    <a:pt x="849893" y="98615"/>
                  </a:lnTo>
                  <a:lnTo>
                    <a:pt x="886321" y="126773"/>
                  </a:lnTo>
                  <a:lnTo>
                    <a:pt x="920182" y="157878"/>
                  </a:lnTo>
                  <a:lnTo>
                    <a:pt x="951287" y="191740"/>
                  </a:lnTo>
                  <a:lnTo>
                    <a:pt x="979446" y="228168"/>
                  </a:lnTo>
                  <a:lnTo>
                    <a:pt x="1004467" y="266971"/>
                  </a:lnTo>
                  <a:lnTo>
                    <a:pt x="1026161" y="307961"/>
                  </a:lnTo>
                  <a:lnTo>
                    <a:pt x="1044338" y="350945"/>
                  </a:lnTo>
                  <a:lnTo>
                    <a:pt x="1058806" y="395735"/>
                  </a:lnTo>
                  <a:lnTo>
                    <a:pt x="1069376" y="442139"/>
                  </a:lnTo>
                  <a:lnTo>
                    <a:pt x="1075858" y="489968"/>
                  </a:lnTo>
                  <a:lnTo>
                    <a:pt x="1078061" y="539030"/>
                  </a:lnTo>
                  <a:close/>
                </a:path>
              </a:pathLst>
            </a:custGeom>
            <a:noFill/>
            <a:ln cap="flat" cmpd="sng" w="23275">
              <a:solidFill>
                <a:srgbClr val="009447"/>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680" name="Google Shape;680;p83"/>
            <p:cNvSpPr/>
            <p:nvPr/>
          </p:nvSpPr>
          <p:spPr>
            <a:xfrm>
              <a:off x="7300747" y="4539151"/>
              <a:ext cx="942340" cy="411479"/>
            </a:xfrm>
            <a:custGeom>
              <a:rect b="b" l="l" r="r" t="t"/>
              <a:pathLst>
                <a:path extrusionOk="0" h="411479" w="942340">
                  <a:moveTo>
                    <a:pt x="292646" y="138925"/>
                  </a:moveTo>
                  <a:lnTo>
                    <a:pt x="292493" y="138925"/>
                  </a:lnTo>
                  <a:lnTo>
                    <a:pt x="286931" y="141401"/>
                  </a:lnTo>
                  <a:lnTo>
                    <a:pt x="292646" y="138925"/>
                  </a:lnTo>
                  <a:close/>
                </a:path>
                <a:path extrusionOk="0" h="411479" w="942340">
                  <a:moveTo>
                    <a:pt x="377507" y="41071"/>
                  </a:moveTo>
                  <a:lnTo>
                    <a:pt x="375907" y="41071"/>
                  </a:lnTo>
                  <a:lnTo>
                    <a:pt x="376428" y="41706"/>
                  </a:lnTo>
                  <a:lnTo>
                    <a:pt x="377507" y="41071"/>
                  </a:lnTo>
                  <a:close/>
                </a:path>
                <a:path extrusionOk="0" h="411479" w="942340">
                  <a:moveTo>
                    <a:pt x="455968" y="66967"/>
                  </a:moveTo>
                  <a:lnTo>
                    <a:pt x="453174" y="63030"/>
                  </a:lnTo>
                  <a:lnTo>
                    <a:pt x="450380" y="66967"/>
                  </a:lnTo>
                  <a:lnTo>
                    <a:pt x="453174" y="70916"/>
                  </a:lnTo>
                  <a:lnTo>
                    <a:pt x="455968" y="66967"/>
                  </a:lnTo>
                  <a:close/>
                </a:path>
                <a:path extrusionOk="0" h="411479" w="942340">
                  <a:moveTo>
                    <a:pt x="466864" y="24650"/>
                  </a:moveTo>
                  <a:lnTo>
                    <a:pt x="461860" y="17589"/>
                  </a:lnTo>
                  <a:lnTo>
                    <a:pt x="456844" y="24650"/>
                  </a:lnTo>
                  <a:lnTo>
                    <a:pt x="461860" y="31711"/>
                  </a:lnTo>
                  <a:lnTo>
                    <a:pt x="466864" y="24650"/>
                  </a:lnTo>
                  <a:close/>
                </a:path>
                <a:path extrusionOk="0" h="411479" w="942340">
                  <a:moveTo>
                    <a:pt x="520598" y="71386"/>
                  </a:moveTo>
                  <a:lnTo>
                    <a:pt x="517804" y="67437"/>
                  </a:lnTo>
                  <a:lnTo>
                    <a:pt x="515010" y="71386"/>
                  </a:lnTo>
                  <a:lnTo>
                    <a:pt x="517804" y="75336"/>
                  </a:lnTo>
                  <a:lnTo>
                    <a:pt x="520598" y="71386"/>
                  </a:lnTo>
                  <a:close/>
                </a:path>
                <a:path extrusionOk="0" h="411479" w="942340">
                  <a:moveTo>
                    <a:pt x="535254" y="3949"/>
                  </a:moveTo>
                  <a:lnTo>
                    <a:pt x="532460" y="0"/>
                  </a:lnTo>
                  <a:lnTo>
                    <a:pt x="529666" y="3949"/>
                  </a:lnTo>
                  <a:lnTo>
                    <a:pt x="532460" y="7886"/>
                  </a:lnTo>
                  <a:lnTo>
                    <a:pt x="535254" y="3949"/>
                  </a:lnTo>
                  <a:close/>
                </a:path>
                <a:path extrusionOk="0" h="411479" w="942340">
                  <a:moveTo>
                    <a:pt x="801116" y="403771"/>
                  </a:moveTo>
                  <a:lnTo>
                    <a:pt x="762800" y="388899"/>
                  </a:lnTo>
                  <a:lnTo>
                    <a:pt x="732028" y="383908"/>
                  </a:lnTo>
                  <a:lnTo>
                    <a:pt x="723938" y="384086"/>
                  </a:lnTo>
                  <a:lnTo>
                    <a:pt x="715975" y="384860"/>
                  </a:lnTo>
                  <a:lnTo>
                    <a:pt x="708240" y="386181"/>
                  </a:lnTo>
                  <a:lnTo>
                    <a:pt x="700862" y="388061"/>
                  </a:lnTo>
                  <a:lnTo>
                    <a:pt x="666089" y="398500"/>
                  </a:lnTo>
                  <a:lnTo>
                    <a:pt x="646658" y="402590"/>
                  </a:lnTo>
                  <a:lnTo>
                    <a:pt x="626300" y="403669"/>
                  </a:lnTo>
                  <a:lnTo>
                    <a:pt x="606120" y="401777"/>
                  </a:lnTo>
                  <a:lnTo>
                    <a:pt x="587235" y="396938"/>
                  </a:lnTo>
                  <a:lnTo>
                    <a:pt x="567055" y="389801"/>
                  </a:lnTo>
                  <a:lnTo>
                    <a:pt x="551561" y="385851"/>
                  </a:lnTo>
                  <a:lnTo>
                    <a:pt x="535063" y="384378"/>
                  </a:lnTo>
                  <a:lnTo>
                    <a:pt x="518452" y="385406"/>
                  </a:lnTo>
                  <a:lnTo>
                    <a:pt x="502589" y="388950"/>
                  </a:lnTo>
                  <a:lnTo>
                    <a:pt x="470433" y="399580"/>
                  </a:lnTo>
                  <a:lnTo>
                    <a:pt x="438759" y="388899"/>
                  </a:lnTo>
                  <a:lnTo>
                    <a:pt x="431546" y="386829"/>
                  </a:lnTo>
                  <a:lnTo>
                    <a:pt x="423938" y="385292"/>
                  </a:lnTo>
                  <a:lnTo>
                    <a:pt x="416052" y="384314"/>
                  </a:lnTo>
                  <a:lnTo>
                    <a:pt x="407987" y="383908"/>
                  </a:lnTo>
                  <a:lnTo>
                    <a:pt x="399897" y="384086"/>
                  </a:lnTo>
                  <a:lnTo>
                    <a:pt x="391934" y="384860"/>
                  </a:lnTo>
                  <a:lnTo>
                    <a:pt x="384200" y="386181"/>
                  </a:lnTo>
                  <a:lnTo>
                    <a:pt x="376821" y="388061"/>
                  </a:lnTo>
                  <a:lnTo>
                    <a:pt x="342049" y="398500"/>
                  </a:lnTo>
                  <a:lnTo>
                    <a:pt x="322605" y="402590"/>
                  </a:lnTo>
                  <a:lnTo>
                    <a:pt x="302247" y="403669"/>
                  </a:lnTo>
                  <a:lnTo>
                    <a:pt x="282079" y="401777"/>
                  </a:lnTo>
                  <a:lnTo>
                    <a:pt x="263194" y="396938"/>
                  </a:lnTo>
                  <a:lnTo>
                    <a:pt x="243001" y="389801"/>
                  </a:lnTo>
                  <a:lnTo>
                    <a:pt x="227520" y="385851"/>
                  </a:lnTo>
                  <a:lnTo>
                    <a:pt x="211010" y="384378"/>
                  </a:lnTo>
                  <a:lnTo>
                    <a:pt x="194411" y="385406"/>
                  </a:lnTo>
                  <a:lnTo>
                    <a:pt x="178549" y="388950"/>
                  </a:lnTo>
                  <a:lnTo>
                    <a:pt x="142024" y="401027"/>
                  </a:lnTo>
                  <a:lnTo>
                    <a:pt x="140970" y="403313"/>
                  </a:lnTo>
                  <a:lnTo>
                    <a:pt x="144640" y="406857"/>
                  </a:lnTo>
                  <a:lnTo>
                    <a:pt x="148678" y="407454"/>
                  </a:lnTo>
                  <a:lnTo>
                    <a:pt x="185102" y="395414"/>
                  </a:lnTo>
                  <a:lnTo>
                    <a:pt x="197599" y="392633"/>
                  </a:lnTo>
                  <a:lnTo>
                    <a:pt x="210731" y="391833"/>
                  </a:lnTo>
                  <a:lnTo>
                    <a:pt x="223774" y="392988"/>
                  </a:lnTo>
                  <a:lnTo>
                    <a:pt x="236016" y="396113"/>
                  </a:lnTo>
                  <a:lnTo>
                    <a:pt x="256209" y="403250"/>
                  </a:lnTo>
                  <a:lnTo>
                    <a:pt x="266839" y="406476"/>
                  </a:lnTo>
                  <a:lnTo>
                    <a:pt x="278079" y="408876"/>
                  </a:lnTo>
                  <a:lnTo>
                    <a:pt x="289788" y="410438"/>
                  </a:lnTo>
                  <a:lnTo>
                    <a:pt x="301790" y="411137"/>
                  </a:lnTo>
                  <a:lnTo>
                    <a:pt x="305015" y="411162"/>
                  </a:lnTo>
                  <a:lnTo>
                    <a:pt x="316242" y="410781"/>
                  </a:lnTo>
                  <a:lnTo>
                    <a:pt x="327279" y="409625"/>
                  </a:lnTo>
                  <a:lnTo>
                    <a:pt x="337985" y="407720"/>
                  </a:lnTo>
                  <a:lnTo>
                    <a:pt x="348234" y="405079"/>
                  </a:lnTo>
                  <a:lnTo>
                    <a:pt x="383006" y="394639"/>
                  </a:lnTo>
                  <a:lnTo>
                    <a:pt x="395020" y="392099"/>
                  </a:lnTo>
                  <a:lnTo>
                    <a:pt x="407657" y="391375"/>
                  </a:lnTo>
                  <a:lnTo>
                    <a:pt x="420217" y="392442"/>
                  </a:lnTo>
                  <a:lnTo>
                    <a:pt x="432015" y="395312"/>
                  </a:lnTo>
                  <a:lnTo>
                    <a:pt x="466166" y="406831"/>
                  </a:lnTo>
                  <a:lnTo>
                    <a:pt x="468388" y="407352"/>
                  </a:lnTo>
                  <a:lnTo>
                    <a:pt x="471779" y="407352"/>
                  </a:lnTo>
                  <a:lnTo>
                    <a:pt x="472719" y="407454"/>
                  </a:lnTo>
                  <a:lnTo>
                    <a:pt x="509143" y="395414"/>
                  </a:lnTo>
                  <a:lnTo>
                    <a:pt x="521639" y="392633"/>
                  </a:lnTo>
                  <a:lnTo>
                    <a:pt x="534771" y="391833"/>
                  </a:lnTo>
                  <a:lnTo>
                    <a:pt x="547814" y="392988"/>
                  </a:lnTo>
                  <a:lnTo>
                    <a:pt x="560070" y="396113"/>
                  </a:lnTo>
                  <a:lnTo>
                    <a:pt x="580250" y="403250"/>
                  </a:lnTo>
                  <a:lnTo>
                    <a:pt x="590880" y="406476"/>
                  </a:lnTo>
                  <a:lnTo>
                    <a:pt x="602132" y="408876"/>
                  </a:lnTo>
                  <a:lnTo>
                    <a:pt x="613829" y="410438"/>
                  </a:lnTo>
                  <a:lnTo>
                    <a:pt x="625830" y="411137"/>
                  </a:lnTo>
                  <a:lnTo>
                    <a:pt x="629056" y="411162"/>
                  </a:lnTo>
                  <a:lnTo>
                    <a:pt x="640283" y="410781"/>
                  </a:lnTo>
                  <a:lnTo>
                    <a:pt x="651319" y="409625"/>
                  </a:lnTo>
                  <a:lnTo>
                    <a:pt x="662025" y="407720"/>
                  </a:lnTo>
                  <a:lnTo>
                    <a:pt x="672287" y="405079"/>
                  </a:lnTo>
                  <a:lnTo>
                    <a:pt x="707047" y="394639"/>
                  </a:lnTo>
                  <a:lnTo>
                    <a:pt x="719074" y="392099"/>
                  </a:lnTo>
                  <a:lnTo>
                    <a:pt x="731710" y="391375"/>
                  </a:lnTo>
                  <a:lnTo>
                    <a:pt x="744270" y="392442"/>
                  </a:lnTo>
                  <a:lnTo>
                    <a:pt x="756056" y="395312"/>
                  </a:lnTo>
                  <a:lnTo>
                    <a:pt x="790219" y="406831"/>
                  </a:lnTo>
                  <a:lnTo>
                    <a:pt x="792429" y="407352"/>
                  </a:lnTo>
                  <a:lnTo>
                    <a:pt x="795832" y="407352"/>
                  </a:lnTo>
                  <a:lnTo>
                    <a:pt x="798017" y="406704"/>
                  </a:lnTo>
                  <a:lnTo>
                    <a:pt x="801116" y="403771"/>
                  </a:lnTo>
                  <a:close/>
                </a:path>
                <a:path extrusionOk="0" h="411479" w="942340">
                  <a:moveTo>
                    <a:pt x="801116" y="371132"/>
                  </a:moveTo>
                  <a:lnTo>
                    <a:pt x="762927" y="356311"/>
                  </a:lnTo>
                  <a:lnTo>
                    <a:pt x="748550" y="352767"/>
                  </a:lnTo>
                  <a:lnTo>
                    <a:pt x="748906" y="352767"/>
                  </a:lnTo>
                  <a:lnTo>
                    <a:pt x="740651" y="351739"/>
                  </a:lnTo>
                  <a:lnTo>
                    <a:pt x="741489" y="351739"/>
                  </a:lnTo>
                  <a:lnTo>
                    <a:pt x="732028" y="351269"/>
                  </a:lnTo>
                  <a:lnTo>
                    <a:pt x="666089" y="365861"/>
                  </a:lnTo>
                  <a:lnTo>
                    <a:pt x="646658" y="369938"/>
                  </a:lnTo>
                  <a:lnTo>
                    <a:pt x="626287" y="371030"/>
                  </a:lnTo>
                  <a:lnTo>
                    <a:pt x="606120" y="369138"/>
                  </a:lnTo>
                  <a:lnTo>
                    <a:pt x="587235" y="364286"/>
                  </a:lnTo>
                  <a:lnTo>
                    <a:pt x="572782" y="359181"/>
                  </a:lnTo>
                  <a:lnTo>
                    <a:pt x="567055" y="357162"/>
                  </a:lnTo>
                  <a:lnTo>
                    <a:pt x="551561" y="353212"/>
                  </a:lnTo>
                  <a:lnTo>
                    <a:pt x="535063" y="351739"/>
                  </a:lnTo>
                  <a:lnTo>
                    <a:pt x="518452" y="352767"/>
                  </a:lnTo>
                  <a:lnTo>
                    <a:pt x="502589" y="356311"/>
                  </a:lnTo>
                  <a:lnTo>
                    <a:pt x="470433" y="366953"/>
                  </a:lnTo>
                  <a:lnTo>
                    <a:pt x="446049" y="358724"/>
                  </a:lnTo>
                  <a:lnTo>
                    <a:pt x="438886" y="356311"/>
                  </a:lnTo>
                  <a:lnTo>
                    <a:pt x="431546" y="354190"/>
                  </a:lnTo>
                  <a:lnTo>
                    <a:pt x="424510" y="352767"/>
                  </a:lnTo>
                  <a:lnTo>
                    <a:pt x="424865" y="352767"/>
                  </a:lnTo>
                  <a:lnTo>
                    <a:pt x="416610" y="351739"/>
                  </a:lnTo>
                  <a:lnTo>
                    <a:pt x="417449" y="351739"/>
                  </a:lnTo>
                  <a:lnTo>
                    <a:pt x="407987" y="351269"/>
                  </a:lnTo>
                  <a:lnTo>
                    <a:pt x="342049" y="365861"/>
                  </a:lnTo>
                  <a:lnTo>
                    <a:pt x="322605" y="369938"/>
                  </a:lnTo>
                  <a:lnTo>
                    <a:pt x="302247" y="371030"/>
                  </a:lnTo>
                  <a:lnTo>
                    <a:pt x="282079" y="369138"/>
                  </a:lnTo>
                  <a:lnTo>
                    <a:pt x="263194" y="364286"/>
                  </a:lnTo>
                  <a:lnTo>
                    <a:pt x="248742" y="359181"/>
                  </a:lnTo>
                  <a:lnTo>
                    <a:pt x="243001" y="357162"/>
                  </a:lnTo>
                  <a:lnTo>
                    <a:pt x="227520" y="353212"/>
                  </a:lnTo>
                  <a:lnTo>
                    <a:pt x="211010" y="351739"/>
                  </a:lnTo>
                  <a:lnTo>
                    <a:pt x="194411" y="352767"/>
                  </a:lnTo>
                  <a:lnTo>
                    <a:pt x="178549" y="356311"/>
                  </a:lnTo>
                  <a:lnTo>
                    <a:pt x="142024" y="368388"/>
                  </a:lnTo>
                  <a:lnTo>
                    <a:pt x="140970" y="370662"/>
                  </a:lnTo>
                  <a:lnTo>
                    <a:pt x="144640" y="374218"/>
                  </a:lnTo>
                  <a:lnTo>
                    <a:pt x="148678" y="374815"/>
                  </a:lnTo>
                  <a:lnTo>
                    <a:pt x="185102" y="362775"/>
                  </a:lnTo>
                  <a:lnTo>
                    <a:pt x="197599" y="359994"/>
                  </a:lnTo>
                  <a:lnTo>
                    <a:pt x="210731" y="359181"/>
                  </a:lnTo>
                  <a:lnTo>
                    <a:pt x="223774" y="360349"/>
                  </a:lnTo>
                  <a:lnTo>
                    <a:pt x="236016" y="363474"/>
                  </a:lnTo>
                  <a:lnTo>
                    <a:pt x="256413" y="370662"/>
                  </a:lnTo>
                  <a:lnTo>
                    <a:pt x="266839" y="373837"/>
                  </a:lnTo>
                  <a:lnTo>
                    <a:pt x="278079" y="376237"/>
                  </a:lnTo>
                  <a:lnTo>
                    <a:pt x="289788" y="377799"/>
                  </a:lnTo>
                  <a:lnTo>
                    <a:pt x="302336" y="378523"/>
                  </a:lnTo>
                  <a:lnTo>
                    <a:pt x="305015" y="378523"/>
                  </a:lnTo>
                  <a:lnTo>
                    <a:pt x="348234" y="372440"/>
                  </a:lnTo>
                  <a:lnTo>
                    <a:pt x="383006" y="362000"/>
                  </a:lnTo>
                  <a:lnTo>
                    <a:pt x="395020" y="359460"/>
                  </a:lnTo>
                  <a:lnTo>
                    <a:pt x="407657" y="358724"/>
                  </a:lnTo>
                  <a:lnTo>
                    <a:pt x="420217" y="359803"/>
                  </a:lnTo>
                  <a:lnTo>
                    <a:pt x="432320" y="362775"/>
                  </a:lnTo>
                  <a:lnTo>
                    <a:pt x="469303" y="375234"/>
                  </a:lnTo>
                  <a:lnTo>
                    <a:pt x="472490" y="374789"/>
                  </a:lnTo>
                  <a:lnTo>
                    <a:pt x="472719" y="374815"/>
                  </a:lnTo>
                  <a:lnTo>
                    <a:pt x="473049" y="374713"/>
                  </a:lnTo>
                  <a:lnTo>
                    <a:pt x="473341" y="374662"/>
                  </a:lnTo>
                  <a:lnTo>
                    <a:pt x="509143" y="362775"/>
                  </a:lnTo>
                  <a:lnTo>
                    <a:pt x="521639" y="359994"/>
                  </a:lnTo>
                  <a:lnTo>
                    <a:pt x="534771" y="359181"/>
                  </a:lnTo>
                  <a:lnTo>
                    <a:pt x="547814" y="360349"/>
                  </a:lnTo>
                  <a:lnTo>
                    <a:pt x="560070" y="363474"/>
                  </a:lnTo>
                  <a:lnTo>
                    <a:pt x="580466" y="370662"/>
                  </a:lnTo>
                  <a:lnTo>
                    <a:pt x="590880" y="373837"/>
                  </a:lnTo>
                  <a:lnTo>
                    <a:pt x="602132" y="376237"/>
                  </a:lnTo>
                  <a:lnTo>
                    <a:pt x="613829" y="377799"/>
                  </a:lnTo>
                  <a:lnTo>
                    <a:pt x="626376" y="378523"/>
                  </a:lnTo>
                  <a:lnTo>
                    <a:pt x="629056" y="378523"/>
                  </a:lnTo>
                  <a:lnTo>
                    <a:pt x="672287" y="372440"/>
                  </a:lnTo>
                  <a:lnTo>
                    <a:pt x="707047" y="362000"/>
                  </a:lnTo>
                  <a:lnTo>
                    <a:pt x="719074" y="359460"/>
                  </a:lnTo>
                  <a:lnTo>
                    <a:pt x="731710" y="358724"/>
                  </a:lnTo>
                  <a:lnTo>
                    <a:pt x="744270" y="359803"/>
                  </a:lnTo>
                  <a:lnTo>
                    <a:pt x="756373" y="362775"/>
                  </a:lnTo>
                  <a:lnTo>
                    <a:pt x="793343" y="375234"/>
                  </a:lnTo>
                  <a:lnTo>
                    <a:pt x="797382" y="374662"/>
                  </a:lnTo>
                  <a:lnTo>
                    <a:pt x="801116" y="371132"/>
                  </a:lnTo>
                  <a:close/>
                </a:path>
                <a:path extrusionOk="0" h="411479" w="942340">
                  <a:moveTo>
                    <a:pt x="801116" y="338480"/>
                  </a:moveTo>
                  <a:lnTo>
                    <a:pt x="762927" y="323672"/>
                  </a:lnTo>
                  <a:lnTo>
                    <a:pt x="748550" y="320116"/>
                  </a:lnTo>
                  <a:lnTo>
                    <a:pt x="748906" y="320116"/>
                  </a:lnTo>
                  <a:lnTo>
                    <a:pt x="740651" y="319100"/>
                  </a:lnTo>
                  <a:lnTo>
                    <a:pt x="741489" y="319100"/>
                  </a:lnTo>
                  <a:lnTo>
                    <a:pt x="732028" y="318617"/>
                  </a:lnTo>
                  <a:lnTo>
                    <a:pt x="666089" y="333222"/>
                  </a:lnTo>
                  <a:lnTo>
                    <a:pt x="646658" y="337299"/>
                  </a:lnTo>
                  <a:lnTo>
                    <a:pt x="626287" y="338378"/>
                  </a:lnTo>
                  <a:lnTo>
                    <a:pt x="606120" y="336499"/>
                  </a:lnTo>
                  <a:lnTo>
                    <a:pt x="587235" y="331647"/>
                  </a:lnTo>
                  <a:lnTo>
                    <a:pt x="572782" y="326542"/>
                  </a:lnTo>
                  <a:lnTo>
                    <a:pt x="567055" y="324523"/>
                  </a:lnTo>
                  <a:lnTo>
                    <a:pt x="551561" y="320560"/>
                  </a:lnTo>
                  <a:lnTo>
                    <a:pt x="535063" y="319100"/>
                  </a:lnTo>
                  <a:lnTo>
                    <a:pt x="518452" y="320116"/>
                  </a:lnTo>
                  <a:lnTo>
                    <a:pt x="502589" y="323672"/>
                  </a:lnTo>
                  <a:lnTo>
                    <a:pt x="470420" y="334302"/>
                  </a:lnTo>
                  <a:lnTo>
                    <a:pt x="446049" y="326085"/>
                  </a:lnTo>
                  <a:lnTo>
                    <a:pt x="438886" y="323672"/>
                  </a:lnTo>
                  <a:lnTo>
                    <a:pt x="431546" y="321551"/>
                  </a:lnTo>
                  <a:lnTo>
                    <a:pt x="424510" y="320116"/>
                  </a:lnTo>
                  <a:lnTo>
                    <a:pt x="424865" y="320116"/>
                  </a:lnTo>
                  <a:lnTo>
                    <a:pt x="416610" y="319100"/>
                  </a:lnTo>
                  <a:lnTo>
                    <a:pt x="417449" y="319100"/>
                  </a:lnTo>
                  <a:lnTo>
                    <a:pt x="407987" y="318617"/>
                  </a:lnTo>
                  <a:lnTo>
                    <a:pt x="342049" y="333222"/>
                  </a:lnTo>
                  <a:lnTo>
                    <a:pt x="322605" y="337299"/>
                  </a:lnTo>
                  <a:lnTo>
                    <a:pt x="302247" y="338378"/>
                  </a:lnTo>
                  <a:lnTo>
                    <a:pt x="282079" y="336499"/>
                  </a:lnTo>
                  <a:lnTo>
                    <a:pt x="263194" y="331647"/>
                  </a:lnTo>
                  <a:lnTo>
                    <a:pt x="248742" y="326542"/>
                  </a:lnTo>
                  <a:lnTo>
                    <a:pt x="243001" y="324523"/>
                  </a:lnTo>
                  <a:lnTo>
                    <a:pt x="227520" y="320560"/>
                  </a:lnTo>
                  <a:lnTo>
                    <a:pt x="211010" y="319100"/>
                  </a:lnTo>
                  <a:lnTo>
                    <a:pt x="194411" y="320116"/>
                  </a:lnTo>
                  <a:lnTo>
                    <a:pt x="178549" y="323672"/>
                  </a:lnTo>
                  <a:lnTo>
                    <a:pt x="142024" y="335737"/>
                  </a:lnTo>
                  <a:lnTo>
                    <a:pt x="140970" y="338023"/>
                  </a:lnTo>
                  <a:lnTo>
                    <a:pt x="144640" y="341579"/>
                  </a:lnTo>
                  <a:lnTo>
                    <a:pt x="148678" y="342176"/>
                  </a:lnTo>
                  <a:lnTo>
                    <a:pt x="185102" y="330136"/>
                  </a:lnTo>
                  <a:lnTo>
                    <a:pt x="197599" y="327342"/>
                  </a:lnTo>
                  <a:lnTo>
                    <a:pt x="210731" y="326542"/>
                  </a:lnTo>
                  <a:lnTo>
                    <a:pt x="223774" y="327710"/>
                  </a:lnTo>
                  <a:lnTo>
                    <a:pt x="236016" y="330835"/>
                  </a:lnTo>
                  <a:lnTo>
                    <a:pt x="256413" y="338023"/>
                  </a:lnTo>
                  <a:lnTo>
                    <a:pt x="266839" y="341185"/>
                  </a:lnTo>
                  <a:lnTo>
                    <a:pt x="278079" y="343598"/>
                  </a:lnTo>
                  <a:lnTo>
                    <a:pt x="289788" y="345160"/>
                  </a:lnTo>
                  <a:lnTo>
                    <a:pt x="302336" y="345884"/>
                  </a:lnTo>
                  <a:lnTo>
                    <a:pt x="305015" y="345884"/>
                  </a:lnTo>
                  <a:lnTo>
                    <a:pt x="348234" y="339801"/>
                  </a:lnTo>
                  <a:lnTo>
                    <a:pt x="352602" y="338480"/>
                  </a:lnTo>
                  <a:lnTo>
                    <a:pt x="383006" y="329361"/>
                  </a:lnTo>
                  <a:lnTo>
                    <a:pt x="395020" y="326821"/>
                  </a:lnTo>
                  <a:lnTo>
                    <a:pt x="407657" y="326085"/>
                  </a:lnTo>
                  <a:lnTo>
                    <a:pt x="420217" y="327164"/>
                  </a:lnTo>
                  <a:lnTo>
                    <a:pt x="432320" y="330136"/>
                  </a:lnTo>
                  <a:lnTo>
                    <a:pt x="467233" y="341896"/>
                  </a:lnTo>
                  <a:lnTo>
                    <a:pt x="469112" y="342176"/>
                  </a:lnTo>
                  <a:lnTo>
                    <a:pt x="471436" y="342176"/>
                  </a:lnTo>
                  <a:lnTo>
                    <a:pt x="471855" y="342049"/>
                  </a:lnTo>
                  <a:lnTo>
                    <a:pt x="472719" y="342176"/>
                  </a:lnTo>
                  <a:lnTo>
                    <a:pt x="509143" y="330136"/>
                  </a:lnTo>
                  <a:lnTo>
                    <a:pt x="521639" y="327342"/>
                  </a:lnTo>
                  <a:lnTo>
                    <a:pt x="534771" y="326542"/>
                  </a:lnTo>
                  <a:lnTo>
                    <a:pt x="547814" y="327710"/>
                  </a:lnTo>
                  <a:lnTo>
                    <a:pt x="560070" y="330835"/>
                  </a:lnTo>
                  <a:lnTo>
                    <a:pt x="580466" y="338023"/>
                  </a:lnTo>
                  <a:lnTo>
                    <a:pt x="590880" y="341185"/>
                  </a:lnTo>
                  <a:lnTo>
                    <a:pt x="602132" y="343598"/>
                  </a:lnTo>
                  <a:lnTo>
                    <a:pt x="613829" y="345160"/>
                  </a:lnTo>
                  <a:lnTo>
                    <a:pt x="626376" y="345884"/>
                  </a:lnTo>
                  <a:lnTo>
                    <a:pt x="629056" y="345884"/>
                  </a:lnTo>
                  <a:lnTo>
                    <a:pt x="672287" y="339801"/>
                  </a:lnTo>
                  <a:lnTo>
                    <a:pt x="676643" y="338480"/>
                  </a:lnTo>
                  <a:lnTo>
                    <a:pt x="707047" y="329361"/>
                  </a:lnTo>
                  <a:lnTo>
                    <a:pt x="719074" y="326821"/>
                  </a:lnTo>
                  <a:lnTo>
                    <a:pt x="731710" y="326085"/>
                  </a:lnTo>
                  <a:lnTo>
                    <a:pt x="744270" y="327164"/>
                  </a:lnTo>
                  <a:lnTo>
                    <a:pt x="756373" y="330136"/>
                  </a:lnTo>
                  <a:lnTo>
                    <a:pt x="791273" y="341896"/>
                  </a:lnTo>
                  <a:lnTo>
                    <a:pt x="793165" y="342176"/>
                  </a:lnTo>
                  <a:lnTo>
                    <a:pt x="795477" y="342176"/>
                  </a:lnTo>
                  <a:lnTo>
                    <a:pt x="798017" y="341414"/>
                  </a:lnTo>
                  <a:lnTo>
                    <a:pt x="801116" y="338480"/>
                  </a:lnTo>
                  <a:close/>
                </a:path>
                <a:path extrusionOk="0" h="411479" w="942340">
                  <a:moveTo>
                    <a:pt x="942098" y="287451"/>
                  </a:moveTo>
                  <a:lnTo>
                    <a:pt x="938085" y="286181"/>
                  </a:lnTo>
                  <a:lnTo>
                    <a:pt x="926833" y="281101"/>
                  </a:lnTo>
                  <a:lnTo>
                    <a:pt x="915327" y="276021"/>
                  </a:lnTo>
                  <a:lnTo>
                    <a:pt x="909574" y="273481"/>
                  </a:lnTo>
                  <a:lnTo>
                    <a:pt x="893013" y="265861"/>
                  </a:lnTo>
                  <a:lnTo>
                    <a:pt x="887501" y="263321"/>
                  </a:lnTo>
                  <a:lnTo>
                    <a:pt x="875423" y="255701"/>
                  </a:lnTo>
                  <a:lnTo>
                    <a:pt x="867371" y="250621"/>
                  </a:lnTo>
                  <a:lnTo>
                    <a:pt x="853694" y="235381"/>
                  </a:lnTo>
                  <a:lnTo>
                    <a:pt x="844232" y="221411"/>
                  </a:lnTo>
                  <a:lnTo>
                    <a:pt x="843483" y="220141"/>
                  </a:lnTo>
                  <a:lnTo>
                    <a:pt x="841984" y="217601"/>
                  </a:lnTo>
                  <a:lnTo>
                    <a:pt x="836752" y="208711"/>
                  </a:lnTo>
                  <a:lnTo>
                    <a:pt x="829652" y="202361"/>
                  </a:lnTo>
                  <a:lnTo>
                    <a:pt x="821347" y="199821"/>
                  </a:lnTo>
                  <a:lnTo>
                    <a:pt x="809663" y="194741"/>
                  </a:lnTo>
                  <a:lnTo>
                    <a:pt x="792429" y="182041"/>
                  </a:lnTo>
                  <a:lnTo>
                    <a:pt x="775817" y="166801"/>
                  </a:lnTo>
                  <a:lnTo>
                    <a:pt x="770712" y="161721"/>
                  </a:lnTo>
                  <a:lnTo>
                    <a:pt x="769429" y="160451"/>
                  </a:lnTo>
                  <a:lnTo>
                    <a:pt x="765606" y="156641"/>
                  </a:lnTo>
                  <a:lnTo>
                    <a:pt x="763054" y="154101"/>
                  </a:lnTo>
                  <a:lnTo>
                    <a:pt x="747636" y="137591"/>
                  </a:lnTo>
                  <a:lnTo>
                    <a:pt x="723061" y="110921"/>
                  </a:lnTo>
                  <a:lnTo>
                    <a:pt x="715683" y="114731"/>
                  </a:lnTo>
                  <a:lnTo>
                    <a:pt x="711822" y="114731"/>
                  </a:lnTo>
                  <a:lnTo>
                    <a:pt x="704481" y="110921"/>
                  </a:lnTo>
                  <a:lnTo>
                    <a:pt x="691159" y="99491"/>
                  </a:lnTo>
                  <a:lnTo>
                    <a:pt x="676198" y="84251"/>
                  </a:lnTo>
                  <a:lnTo>
                    <a:pt x="671436" y="78816"/>
                  </a:lnTo>
                  <a:lnTo>
                    <a:pt x="671436" y="142671"/>
                  </a:lnTo>
                  <a:lnTo>
                    <a:pt x="645553" y="152831"/>
                  </a:lnTo>
                  <a:lnTo>
                    <a:pt x="634809" y="156641"/>
                  </a:lnTo>
                  <a:lnTo>
                    <a:pt x="637235" y="141401"/>
                  </a:lnTo>
                  <a:lnTo>
                    <a:pt x="637844" y="137591"/>
                  </a:lnTo>
                  <a:lnTo>
                    <a:pt x="628827" y="141401"/>
                  </a:lnTo>
                  <a:lnTo>
                    <a:pt x="625322" y="133781"/>
                  </a:lnTo>
                  <a:lnTo>
                    <a:pt x="626097" y="122351"/>
                  </a:lnTo>
                  <a:lnTo>
                    <a:pt x="626262" y="119811"/>
                  </a:lnTo>
                  <a:lnTo>
                    <a:pt x="626351" y="118541"/>
                  </a:lnTo>
                  <a:lnTo>
                    <a:pt x="626440" y="117271"/>
                  </a:lnTo>
                  <a:lnTo>
                    <a:pt x="626516" y="116001"/>
                  </a:lnTo>
                  <a:lnTo>
                    <a:pt x="626605" y="114731"/>
                  </a:lnTo>
                  <a:lnTo>
                    <a:pt x="626694" y="113461"/>
                  </a:lnTo>
                  <a:lnTo>
                    <a:pt x="617334" y="122351"/>
                  </a:lnTo>
                  <a:lnTo>
                    <a:pt x="604862" y="110921"/>
                  </a:lnTo>
                  <a:lnTo>
                    <a:pt x="608037" y="108381"/>
                  </a:lnTo>
                  <a:lnTo>
                    <a:pt x="615988" y="102031"/>
                  </a:lnTo>
                  <a:lnTo>
                    <a:pt x="619175" y="99491"/>
                  </a:lnTo>
                  <a:lnTo>
                    <a:pt x="627862" y="90601"/>
                  </a:lnTo>
                  <a:lnTo>
                    <a:pt x="634441" y="79171"/>
                  </a:lnTo>
                  <a:lnTo>
                    <a:pt x="642429" y="62661"/>
                  </a:lnTo>
                  <a:lnTo>
                    <a:pt x="644702" y="66471"/>
                  </a:lnTo>
                  <a:lnTo>
                    <a:pt x="648017" y="72821"/>
                  </a:lnTo>
                  <a:lnTo>
                    <a:pt x="651941" y="82981"/>
                  </a:lnTo>
                  <a:lnTo>
                    <a:pt x="656018" y="98221"/>
                  </a:lnTo>
                  <a:lnTo>
                    <a:pt x="654456" y="103301"/>
                  </a:lnTo>
                  <a:lnTo>
                    <a:pt x="650252" y="112191"/>
                  </a:lnTo>
                  <a:lnTo>
                    <a:pt x="646036" y="119811"/>
                  </a:lnTo>
                  <a:lnTo>
                    <a:pt x="644410" y="124891"/>
                  </a:lnTo>
                  <a:lnTo>
                    <a:pt x="645058" y="127431"/>
                  </a:lnTo>
                  <a:lnTo>
                    <a:pt x="659676" y="114731"/>
                  </a:lnTo>
                  <a:lnTo>
                    <a:pt x="660222" y="117271"/>
                  </a:lnTo>
                  <a:lnTo>
                    <a:pt x="663003" y="126161"/>
                  </a:lnTo>
                  <a:lnTo>
                    <a:pt x="666915" y="133781"/>
                  </a:lnTo>
                  <a:lnTo>
                    <a:pt x="669442" y="137591"/>
                  </a:lnTo>
                  <a:lnTo>
                    <a:pt x="670306" y="138925"/>
                  </a:lnTo>
                  <a:lnTo>
                    <a:pt x="671436" y="142671"/>
                  </a:lnTo>
                  <a:lnTo>
                    <a:pt x="671436" y="78816"/>
                  </a:lnTo>
                  <a:lnTo>
                    <a:pt x="663981" y="70281"/>
                  </a:lnTo>
                  <a:lnTo>
                    <a:pt x="658431" y="62661"/>
                  </a:lnTo>
                  <a:lnTo>
                    <a:pt x="656590" y="60121"/>
                  </a:lnTo>
                  <a:lnTo>
                    <a:pt x="651840" y="55041"/>
                  </a:lnTo>
                  <a:lnTo>
                    <a:pt x="647712" y="52501"/>
                  </a:lnTo>
                  <a:lnTo>
                    <a:pt x="642137" y="51231"/>
                  </a:lnTo>
                  <a:lnTo>
                    <a:pt x="632637" y="63931"/>
                  </a:lnTo>
                  <a:lnTo>
                    <a:pt x="624967" y="74091"/>
                  </a:lnTo>
                  <a:lnTo>
                    <a:pt x="619061" y="84251"/>
                  </a:lnTo>
                  <a:lnTo>
                    <a:pt x="614070" y="91871"/>
                  </a:lnTo>
                  <a:lnTo>
                    <a:pt x="608152" y="98221"/>
                  </a:lnTo>
                  <a:lnTo>
                    <a:pt x="602538" y="102031"/>
                  </a:lnTo>
                  <a:lnTo>
                    <a:pt x="595947" y="102031"/>
                  </a:lnTo>
                  <a:lnTo>
                    <a:pt x="595033" y="101307"/>
                  </a:lnTo>
                  <a:lnTo>
                    <a:pt x="595033" y="129971"/>
                  </a:lnTo>
                  <a:lnTo>
                    <a:pt x="548792" y="160451"/>
                  </a:lnTo>
                  <a:lnTo>
                    <a:pt x="554863" y="152831"/>
                  </a:lnTo>
                  <a:lnTo>
                    <a:pt x="569023" y="135051"/>
                  </a:lnTo>
                  <a:lnTo>
                    <a:pt x="534009" y="152831"/>
                  </a:lnTo>
                  <a:lnTo>
                    <a:pt x="537806" y="149021"/>
                  </a:lnTo>
                  <a:lnTo>
                    <a:pt x="552958" y="133781"/>
                  </a:lnTo>
                  <a:lnTo>
                    <a:pt x="522452" y="149021"/>
                  </a:lnTo>
                  <a:lnTo>
                    <a:pt x="546430" y="127431"/>
                  </a:lnTo>
                  <a:lnTo>
                    <a:pt x="558901" y="116001"/>
                  </a:lnTo>
                  <a:lnTo>
                    <a:pt x="563918" y="109651"/>
                  </a:lnTo>
                  <a:lnTo>
                    <a:pt x="565492" y="105841"/>
                  </a:lnTo>
                  <a:lnTo>
                    <a:pt x="567105" y="102031"/>
                  </a:lnTo>
                  <a:lnTo>
                    <a:pt x="574319" y="93141"/>
                  </a:lnTo>
                  <a:lnTo>
                    <a:pt x="581228" y="103301"/>
                  </a:lnTo>
                  <a:lnTo>
                    <a:pt x="572236" y="110921"/>
                  </a:lnTo>
                  <a:lnTo>
                    <a:pt x="571588" y="112191"/>
                  </a:lnTo>
                  <a:lnTo>
                    <a:pt x="585076" y="108381"/>
                  </a:lnTo>
                  <a:lnTo>
                    <a:pt x="595033" y="129971"/>
                  </a:lnTo>
                  <a:lnTo>
                    <a:pt x="595033" y="101307"/>
                  </a:lnTo>
                  <a:lnTo>
                    <a:pt x="592759" y="99491"/>
                  </a:lnTo>
                  <a:lnTo>
                    <a:pt x="586803" y="93141"/>
                  </a:lnTo>
                  <a:lnTo>
                    <a:pt x="575983" y="81711"/>
                  </a:lnTo>
                  <a:lnTo>
                    <a:pt x="566978" y="90601"/>
                  </a:lnTo>
                  <a:lnTo>
                    <a:pt x="561848" y="100761"/>
                  </a:lnTo>
                  <a:lnTo>
                    <a:pt x="558038" y="107111"/>
                  </a:lnTo>
                  <a:lnTo>
                    <a:pt x="550684" y="113461"/>
                  </a:lnTo>
                  <a:lnTo>
                    <a:pt x="534301" y="126161"/>
                  </a:lnTo>
                  <a:lnTo>
                    <a:pt x="503389" y="149021"/>
                  </a:lnTo>
                  <a:lnTo>
                    <a:pt x="477710" y="124891"/>
                  </a:lnTo>
                  <a:lnTo>
                    <a:pt x="471284" y="124891"/>
                  </a:lnTo>
                  <a:lnTo>
                    <a:pt x="437032" y="102031"/>
                  </a:lnTo>
                  <a:lnTo>
                    <a:pt x="397637" y="66344"/>
                  </a:lnTo>
                  <a:lnTo>
                    <a:pt x="397637" y="160451"/>
                  </a:lnTo>
                  <a:lnTo>
                    <a:pt x="363639" y="160451"/>
                  </a:lnTo>
                  <a:lnTo>
                    <a:pt x="356641" y="157911"/>
                  </a:lnTo>
                  <a:lnTo>
                    <a:pt x="358267" y="151561"/>
                  </a:lnTo>
                  <a:lnTo>
                    <a:pt x="359524" y="146481"/>
                  </a:lnTo>
                  <a:lnTo>
                    <a:pt x="363220" y="141401"/>
                  </a:lnTo>
                  <a:lnTo>
                    <a:pt x="367690" y="137591"/>
                  </a:lnTo>
                  <a:lnTo>
                    <a:pt x="372173" y="133781"/>
                  </a:lnTo>
                  <a:lnTo>
                    <a:pt x="359295" y="137591"/>
                  </a:lnTo>
                  <a:lnTo>
                    <a:pt x="349415" y="137591"/>
                  </a:lnTo>
                  <a:lnTo>
                    <a:pt x="339991" y="136321"/>
                  </a:lnTo>
                  <a:lnTo>
                    <a:pt x="328472" y="132511"/>
                  </a:lnTo>
                  <a:lnTo>
                    <a:pt x="334124" y="126161"/>
                  </a:lnTo>
                  <a:lnTo>
                    <a:pt x="337642" y="122351"/>
                  </a:lnTo>
                  <a:lnTo>
                    <a:pt x="341160" y="118541"/>
                  </a:lnTo>
                  <a:lnTo>
                    <a:pt x="348107" y="110921"/>
                  </a:lnTo>
                  <a:lnTo>
                    <a:pt x="353491" y="104571"/>
                  </a:lnTo>
                  <a:lnTo>
                    <a:pt x="323113" y="122351"/>
                  </a:lnTo>
                  <a:lnTo>
                    <a:pt x="315125" y="112191"/>
                  </a:lnTo>
                  <a:lnTo>
                    <a:pt x="349491" y="88061"/>
                  </a:lnTo>
                  <a:lnTo>
                    <a:pt x="363943" y="58851"/>
                  </a:lnTo>
                  <a:lnTo>
                    <a:pt x="373405" y="57581"/>
                  </a:lnTo>
                  <a:lnTo>
                    <a:pt x="373532" y="66471"/>
                  </a:lnTo>
                  <a:lnTo>
                    <a:pt x="373659" y="75361"/>
                  </a:lnTo>
                  <a:lnTo>
                    <a:pt x="373849" y="79171"/>
                  </a:lnTo>
                  <a:lnTo>
                    <a:pt x="373964" y="81711"/>
                  </a:lnTo>
                  <a:lnTo>
                    <a:pt x="374091" y="84251"/>
                  </a:lnTo>
                  <a:lnTo>
                    <a:pt x="374218" y="86791"/>
                  </a:lnTo>
                  <a:lnTo>
                    <a:pt x="375488" y="93141"/>
                  </a:lnTo>
                  <a:lnTo>
                    <a:pt x="377913" y="100761"/>
                  </a:lnTo>
                  <a:lnTo>
                    <a:pt x="377012" y="108381"/>
                  </a:lnTo>
                  <a:lnTo>
                    <a:pt x="370967" y="117271"/>
                  </a:lnTo>
                  <a:lnTo>
                    <a:pt x="364134" y="122351"/>
                  </a:lnTo>
                  <a:lnTo>
                    <a:pt x="360883" y="124891"/>
                  </a:lnTo>
                  <a:lnTo>
                    <a:pt x="393649" y="149021"/>
                  </a:lnTo>
                  <a:lnTo>
                    <a:pt x="397637" y="160451"/>
                  </a:lnTo>
                  <a:lnTo>
                    <a:pt x="397637" y="66344"/>
                  </a:lnTo>
                  <a:lnTo>
                    <a:pt x="395097" y="63931"/>
                  </a:lnTo>
                  <a:lnTo>
                    <a:pt x="389724" y="57581"/>
                  </a:lnTo>
                  <a:lnTo>
                    <a:pt x="383286" y="49961"/>
                  </a:lnTo>
                  <a:lnTo>
                    <a:pt x="376428" y="41706"/>
                  </a:lnTo>
                  <a:lnTo>
                    <a:pt x="371081" y="44881"/>
                  </a:lnTo>
                  <a:lnTo>
                    <a:pt x="365696" y="48691"/>
                  </a:lnTo>
                  <a:lnTo>
                    <a:pt x="359791" y="53771"/>
                  </a:lnTo>
                  <a:lnTo>
                    <a:pt x="354317" y="60121"/>
                  </a:lnTo>
                  <a:lnTo>
                    <a:pt x="350202" y="67741"/>
                  </a:lnTo>
                  <a:lnTo>
                    <a:pt x="347218" y="72821"/>
                  </a:lnTo>
                  <a:lnTo>
                    <a:pt x="341884" y="79171"/>
                  </a:lnTo>
                  <a:lnTo>
                    <a:pt x="330263" y="88061"/>
                  </a:lnTo>
                  <a:lnTo>
                    <a:pt x="308457" y="105841"/>
                  </a:lnTo>
                  <a:lnTo>
                    <a:pt x="306209" y="103301"/>
                  </a:lnTo>
                  <a:lnTo>
                    <a:pt x="299466" y="95681"/>
                  </a:lnTo>
                  <a:lnTo>
                    <a:pt x="299237" y="95516"/>
                  </a:lnTo>
                  <a:lnTo>
                    <a:pt x="299237" y="182041"/>
                  </a:lnTo>
                  <a:lnTo>
                    <a:pt x="258800" y="217601"/>
                  </a:lnTo>
                  <a:lnTo>
                    <a:pt x="285610" y="176961"/>
                  </a:lnTo>
                  <a:lnTo>
                    <a:pt x="254101" y="201091"/>
                  </a:lnTo>
                  <a:lnTo>
                    <a:pt x="236994" y="212521"/>
                  </a:lnTo>
                  <a:lnTo>
                    <a:pt x="228396" y="217601"/>
                  </a:lnTo>
                  <a:lnTo>
                    <a:pt x="222351" y="220141"/>
                  </a:lnTo>
                  <a:lnTo>
                    <a:pt x="227888" y="212521"/>
                  </a:lnTo>
                  <a:lnTo>
                    <a:pt x="231381" y="208711"/>
                  </a:lnTo>
                  <a:lnTo>
                    <a:pt x="236054" y="203631"/>
                  </a:lnTo>
                  <a:lnTo>
                    <a:pt x="243954" y="196011"/>
                  </a:lnTo>
                  <a:lnTo>
                    <a:pt x="248678" y="188391"/>
                  </a:lnTo>
                  <a:lnTo>
                    <a:pt x="242697" y="192201"/>
                  </a:lnTo>
                  <a:lnTo>
                    <a:pt x="234340" y="197281"/>
                  </a:lnTo>
                  <a:lnTo>
                    <a:pt x="224751" y="203631"/>
                  </a:lnTo>
                  <a:lnTo>
                    <a:pt x="215125" y="208711"/>
                  </a:lnTo>
                  <a:lnTo>
                    <a:pt x="220014" y="199821"/>
                  </a:lnTo>
                  <a:lnTo>
                    <a:pt x="225564" y="194741"/>
                  </a:lnTo>
                  <a:lnTo>
                    <a:pt x="229717" y="190931"/>
                  </a:lnTo>
                  <a:lnTo>
                    <a:pt x="239623" y="182041"/>
                  </a:lnTo>
                  <a:lnTo>
                    <a:pt x="245148" y="176961"/>
                  </a:lnTo>
                  <a:lnTo>
                    <a:pt x="228307" y="183311"/>
                  </a:lnTo>
                  <a:lnTo>
                    <a:pt x="217131" y="189661"/>
                  </a:lnTo>
                  <a:lnTo>
                    <a:pt x="206781" y="194741"/>
                  </a:lnTo>
                  <a:lnTo>
                    <a:pt x="207416" y="192201"/>
                  </a:lnTo>
                  <a:lnTo>
                    <a:pt x="221310" y="180771"/>
                  </a:lnTo>
                  <a:lnTo>
                    <a:pt x="238569" y="166801"/>
                  </a:lnTo>
                  <a:lnTo>
                    <a:pt x="249313" y="155371"/>
                  </a:lnTo>
                  <a:lnTo>
                    <a:pt x="250024" y="154101"/>
                  </a:lnTo>
                  <a:lnTo>
                    <a:pt x="254939" y="145211"/>
                  </a:lnTo>
                  <a:lnTo>
                    <a:pt x="245148" y="154101"/>
                  </a:lnTo>
                  <a:lnTo>
                    <a:pt x="253631" y="143941"/>
                  </a:lnTo>
                  <a:lnTo>
                    <a:pt x="258724" y="138925"/>
                  </a:lnTo>
                  <a:lnTo>
                    <a:pt x="262763" y="133781"/>
                  </a:lnTo>
                  <a:lnTo>
                    <a:pt x="267627" y="128701"/>
                  </a:lnTo>
                  <a:lnTo>
                    <a:pt x="273862" y="122351"/>
                  </a:lnTo>
                  <a:lnTo>
                    <a:pt x="279857" y="117271"/>
                  </a:lnTo>
                  <a:lnTo>
                    <a:pt x="284683" y="112191"/>
                  </a:lnTo>
                  <a:lnTo>
                    <a:pt x="287375" y="108381"/>
                  </a:lnTo>
                  <a:lnTo>
                    <a:pt x="289153" y="103301"/>
                  </a:lnTo>
                  <a:lnTo>
                    <a:pt x="290880" y="103301"/>
                  </a:lnTo>
                  <a:lnTo>
                    <a:pt x="288315" y="117271"/>
                  </a:lnTo>
                  <a:lnTo>
                    <a:pt x="292823" y="138925"/>
                  </a:lnTo>
                  <a:lnTo>
                    <a:pt x="292646" y="138925"/>
                  </a:lnTo>
                  <a:lnTo>
                    <a:pt x="292506" y="141401"/>
                  </a:lnTo>
                  <a:lnTo>
                    <a:pt x="292442" y="142671"/>
                  </a:lnTo>
                  <a:lnTo>
                    <a:pt x="292366" y="143941"/>
                  </a:lnTo>
                  <a:lnTo>
                    <a:pt x="292303" y="145211"/>
                  </a:lnTo>
                  <a:lnTo>
                    <a:pt x="293217" y="150291"/>
                  </a:lnTo>
                  <a:lnTo>
                    <a:pt x="288975" y="155371"/>
                  </a:lnTo>
                  <a:lnTo>
                    <a:pt x="269862" y="170611"/>
                  </a:lnTo>
                  <a:lnTo>
                    <a:pt x="265836" y="174421"/>
                  </a:lnTo>
                  <a:lnTo>
                    <a:pt x="270649" y="173151"/>
                  </a:lnTo>
                  <a:lnTo>
                    <a:pt x="291058" y="162991"/>
                  </a:lnTo>
                  <a:lnTo>
                    <a:pt x="295846" y="161721"/>
                  </a:lnTo>
                  <a:lnTo>
                    <a:pt x="297929" y="169341"/>
                  </a:lnTo>
                  <a:lnTo>
                    <a:pt x="299237" y="182041"/>
                  </a:lnTo>
                  <a:lnTo>
                    <a:pt x="299237" y="95516"/>
                  </a:lnTo>
                  <a:lnTo>
                    <a:pt x="292569" y="90601"/>
                  </a:lnTo>
                  <a:lnTo>
                    <a:pt x="285496" y="91871"/>
                  </a:lnTo>
                  <a:lnTo>
                    <a:pt x="284213" y="98221"/>
                  </a:lnTo>
                  <a:lnTo>
                    <a:pt x="279044" y="104571"/>
                  </a:lnTo>
                  <a:lnTo>
                    <a:pt x="268160" y="113461"/>
                  </a:lnTo>
                  <a:lnTo>
                    <a:pt x="255574" y="124891"/>
                  </a:lnTo>
                  <a:lnTo>
                    <a:pt x="245351" y="137591"/>
                  </a:lnTo>
                  <a:lnTo>
                    <a:pt x="229768" y="152831"/>
                  </a:lnTo>
                  <a:lnTo>
                    <a:pt x="174269" y="196011"/>
                  </a:lnTo>
                  <a:lnTo>
                    <a:pt x="132105" y="225221"/>
                  </a:lnTo>
                  <a:lnTo>
                    <a:pt x="117208" y="231571"/>
                  </a:lnTo>
                  <a:lnTo>
                    <a:pt x="102323" y="239191"/>
                  </a:lnTo>
                  <a:lnTo>
                    <a:pt x="68643" y="260781"/>
                  </a:lnTo>
                  <a:lnTo>
                    <a:pt x="0" y="276021"/>
                  </a:lnTo>
                  <a:lnTo>
                    <a:pt x="7975" y="277291"/>
                  </a:lnTo>
                  <a:lnTo>
                    <a:pt x="28168" y="278561"/>
                  </a:lnTo>
                  <a:lnTo>
                    <a:pt x="54952" y="281101"/>
                  </a:lnTo>
                  <a:lnTo>
                    <a:pt x="82715" y="281101"/>
                  </a:lnTo>
                  <a:lnTo>
                    <a:pt x="99682" y="277291"/>
                  </a:lnTo>
                  <a:lnTo>
                    <a:pt x="143484" y="263321"/>
                  </a:lnTo>
                  <a:lnTo>
                    <a:pt x="149504" y="264591"/>
                  </a:lnTo>
                  <a:lnTo>
                    <a:pt x="147027" y="268401"/>
                  </a:lnTo>
                  <a:lnTo>
                    <a:pt x="142913" y="272211"/>
                  </a:lnTo>
                  <a:lnTo>
                    <a:pt x="134239" y="279831"/>
                  </a:lnTo>
                  <a:lnTo>
                    <a:pt x="118021" y="292531"/>
                  </a:lnTo>
                  <a:lnTo>
                    <a:pt x="133743" y="287451"/>
                  </a:lnTo>
                  <a:lnTo>
                    <a:pt x="165849" y="276021"/>
                  </a:lnTo>
                  <a:lnTo>
                    <a:pt x="194513" y="268401"/>
                  </a:lnTo>
                  <a:lnTo>
                    <a:pt x="199923" y="273481"/>
                  </a:lnTo>
                  <a:lnTo>
                    <a:pt x="197053" y="276021"/>
                  </a:lnTo>
                  <a:lnTo>
                    <a:pt x="193903" y="278561"/>
                  </a:lnTo>
                  <a:lnTo>
                    <a:pt x="188455" y="282371"/>
                  </a:lnTo>
                  <a:lnTo>
                    <a:pt x="178727" y="288721"/>
                  </a:lnTo>
                  <a:lnTo>
                    <a:pt x="204927" y="278561"/>
                  </a:lnTo>
                  <a:lnTo>
                    <a:pt x="227672" y="268401"/>
                  </a:lnTo>
                  <a:lnTo>
                    <a:pt x="236207" y="264591"/>
                  </a:lnTo>
                  <a:lnTo>
                    <a:pt x="239242" y="263321"/>
                  </a:lnTo>
                  <a:lnTo>
                    <a:pt x="260502" y="254431"/>
                  </a:lnTo>
                  <a:lnTo>
                    <a:pt x="265760" y="254431"/>
                  </a:lnTo>
                  <a:lnTo>
                    <a:pt x="261404" y="259511"/>
                  </a:lnTo>
                  <a:lnTo>
                    <a:pt x="249135" y="269671"/>
                  </a:lnTo>
                  <a:lnTo>
                    <a:pt x="235572" y="279831"/>
                  </a:lnTo>
                  <a:lnTo>
                    <a:pt x="239991" y="278561"/>
                  </a:lnTo>
                  <a:lnTo>
                    <a:pt x="253072" y="276021"/>
                  </a:lnTo>
                  <a:lnTo>
                    <a:pt x="274586" y="269671"/>
                  </a:lnTo>
                  <a:lnTo>
                    <a:pt x="304292" y="263321"/>
                  </a:lnTo>
                  <a:lnTo>
                    <a:pt x="317042" y="260781"/>
                  </a:lnTo>
                  <a:lnTo>
                    <a:pt x="332473" y="259511"/>
                  </a:lnTo>
                  <a:lnTo>
                    <a:pt x="376745" y="259511"/>
                  </a:lnTo>
                  <a:lnTo>
                    <a:pt x="388023" y="258241"/>
                  </a:lnTo>
                  <a:lnTo>
                    <a:pt x="410591" y="254431"/>
                  </a:lnTo>
                  <a:lnTo>
                    <a:pt x="418122" y="253161"/>
                  </a:lnTo>
                  <a:lnTo>
                    <a:pt x="429412" y="250621"/>
                  </a:lnTo>
                  <a:lnTo>
                    <a:pt x="446303" y="253161"/>
                  </a:lnTo>
                  <a:lnTo>
                    <a:pt x="481215" y="260781"/>
                  </a:lnTo>
                  <a:lnTo>
                    <a:pt x="496887" y="263321"/>
                  </a:lnTo>
                  <a:lnTo>
                    <a:pt x="519328" y="263321"/>
                  </a:lnTo>
                  <a:lnTo>
                    <a:pt x="537438" y="262051"/>
                  </a:lnTo>
                  <a:lnTo>
                    <a:pt x="551180" y="259511"/>
                  </a:lnTo>
                  <a:lnTo>
                    <a:pt x="560527" y="258241"/>
                  </a:lnTo>
                  <a:lnTo>
                    <a:pt x="585381" y="255701"/>
                  </a:lnTo>
                  <a:lnTo>
                    <a:pt x="614337" y="258241"/>
                  </a:lnTo>
                  <a:lnTo>
                    <a:pt x="641134" y="263321"/>
                  </a:lnTo>
                  <a:lnTo>
                    <a:pt x="659485" y="270941"/>
                  </a:lnTo>
                  <a:lnTo>
                    <a:pt x="669480" y="278561"/>
                  </a:lnTo>
                  <a:lnTo>
                    <a:pt x="679234" y="282371"/>
                  </a:lnTo>
                  <a:lnTo>
                    <a:pt x="694537" y="283641"/>
                  </a:lnTo>
                  <a:lnTo>
                    <a:pt x="721144" y="284911"/>
                  </a:lnTo>
                  <a:lnTo>
                    <a:pt x="719150" y="283641"/>
                  </a:lnTo>
                  <a:lnTo>
                    <a:pt x="713841" y="281101"/>
                  </a:lnTo>
                  <a:lnTo>
                    <a:pt x="706247" y="277291"/>
                  </a:lnTo>
                  <a:lnTo>
                    <a:pt x="697382" y="272211"/>
                  </a:lnTo>
                  <a:lnTo>
                    <a:pt x="693394" y="267131"/>
                  </a:lnTo>
                  <a:lnTo>
                    <a:pt x="698258" y="265861"/>
                  </a:lnTo>
                  <a:lnTo>
                    <a:pt x="709752" y="268401"/>
                  </a:lnTo>
                  <a:lnTo>
                    <a:pt x="725639" y="274751"/>
                  </a:lnTo>
                  <a:lnTo>
                    <a:pt x="739571" y="281101"/>
                  </a:lnTo>
                  <a:lnTo>
                    <a:pt x="750443" y="284911"/>
                  </a:lnTo>
                  <a:lnTo>
                    <a:pt x="763841" y="287451"/>
                  </a:lnTo>
                  <a:lnTo>
                    <a:pt x="785380" y="289991"/>
                  </a:lnTo>
                  <a:lnTo>
                    <a:pt x="770597" y="282371"/>
                  </a:lnTo>
                  <a:lnTo>
                    <a:pt x="765784" y="276021"/>
                  </a:lnTo>
                  <a:lnTo>
                    <a:pt x="765886" y="273481"/>
                  </a:lnTo>
                  <a:lnTo>
                    <a:pt x="772922" y="274751"/>
                  </a:lnTo>
                  <a:lnTo>
                    <a:pt x="786104" y="278561"/>
                  </a:lnTo>
                  <a:lnTo>
                    <a:pt x="804646" y="286181"/>
                  </a:lnTo>
                  <a:lnTo>
                    <a:pt x="821055" y="293801"/>
                  </a:lnTo>
                  <a:lnTo>
                    <a:pt x="831176" y="296341"/>
                  </a:lnTo>
                  <a:lnTo>
                    <a:pt x="839190" y="296341"/>
                  </a:lnTo>
                  <a:lnTo>
                    <a:pt x="849274" y="291261"/>
                  </a:lnTo>
                  <a:lnTo>
                    <a:pt x="839012" y="288721"/>
                  </a:lnTo>
                  <a:lnTo>
                    <a:pt x="829360" y="279831"/>
                  </a:lnTo>
                  <a:lnTo>
                    <a:pt x="827963" y="276021"/>
                  </a:lnTo>
                  <a:lnTo>
                    <a:pt x="835952" y="276021"/>
                  </a:lnTo>
                  <a:lnTo>
                    <a:pt x="849960" y="281101"/>
                  </a:lnTo>
                  <a:lnTo>
                    <a:pt x="866622" y="286181"/>
                  </a:lnTo>
                  <a:lnTo>
                    <a:pt x="880440" y="289991"/>
                  </a:lnTo>
                  <a:lnTo>
                    <a:pt x="892911" y="291261"/>
                  </a:lnTo>
                  <a:lnTo>
                    <a:pt x="911110" y="291261"/>
                  </a:lnTo>
                  <a:lnTo>
                    <a:pt x="942098" y="287451"/>
                  </a:lnTo>
                  <a:close/>
                </a:path>
              </a:pathLst>
            </a:custGeom>
            <a:solidFill>
              <a:srgbClr val="00944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sp>
        <p:nvSpPr>
          <p:cNvPr id="681" name="Google Shape;681;p83"/>
          <p:cNvSpPr/>
          <p:nvPr/>
        </p:nvSpPr>
        <p:spPr>
          <a:xfrm>
            <a:off x="536348" y="2594501"/>
            <a:ext cx="613748" cy="613748"/>
          </a:xfrm>
          <a:custGeom>
            <a:rect b="b" l="l" r="r" t="t"/>
            <a:pathLst>
              <a:path extrusionOk="0" h="1010285" w="1010285">
                <a:moveTo>
                  <a:pt x="504937" y="0"/>
                </a:moveTo>
                <a:lnTo>
                  <a:pt x="456308" y="2311"/>
                </a:lnTo>
                <a:lnTo>
                  <a:pt x="408987" y="9104"/>
                </a:lnTo>
                <a:lnTo>
                  <a:pt x="363185" y="20168"/>
                </a:lnTo>
                <a:lnTo>
                  <a:pt x="319114" y="35290"/>
                </a:lnTo>
                <a:lnTo>
                  <a:pt x="276986" y="54259"/>
                </a:lnTo>
                <a:lnTo>
                  <a:pt x="237012" y="76863"/>
                </a:lnTo>
                <a:lnTo>
                  <a:pt x="199405" y="102891"/>
                </a:lnTo>
                <a:lnTo>
                  <a:pt x="164374" y="132132"/>
                </a:lnTo>
                <a:lnTo>
                  <a:pt x="132133" y="164373"/>
                </a:lnTo>
                <a:lnTo>
                  <a:pt x="102892" y="199402"/>
                </a:lnTo>
                <a:lnTo>
                  <a:pt x="76864" y="237010"/>
                </a:lnTo>
                <a:lnTo>
                  <a:pt x="54259" y="276982"/>
                </a:lnTo>
                <a:lnTo>
                  <a:pt x="35290" y="319109"/>
                </a:lnTo>
                <a:lnTo>
                  <a:pt x="20168" y="363179"/>
                </a:lnTo>
                <a:lnTo>
                  <a:pt x="9104" y="408979"/>
                </a:lnTo>
                <a:lnTo>
                  <a:pt x="2311" y="456299"/>
                </a:lnTo>
                <a:lnTo>
                  <a:pt x="0" y="504927"/>
                </a:lnTo>
                <a:lnTo>
                  <a:pt x="2311" y="553554"/>
                </a:lnTo>
                <a:lnTo>
                  <a:pt x="9104" y="600874"/>
                </a:lnTo>
                <a:lnTo>
                  <a:pt x="20168" y="646674"/>
                </a:lnTo>
                <a:lnTo>
                  <a:pt x="35290" y="690744"/>
                </a:lnTo>
                <a:lnTo>
                  <a:pt x="54259" y="732871"/>
                </a:lnTo>
                <a:lnTo>
                  <a:pt x="76864" y="772843"/>
                </a:lnTo>
                <a:lnTo>
                  <a:pt x="102892" y="810451"/>
                </a:lnTo>
                <a:lnTo>
                  <a:pt x="132133" y="845480"/>
                </a:lnTo>
                <a:lnTo>
                  <a:pt x="164374" y="877721"/>
                </a:lnTo>
                <a:lnTo>
                  <a:pt x="199405" y="906962"/>
                </a:lnTo>
                <a:lnTo>
                  <a:pt x="237012" y="932990"/>
                </a:lnTo>
                <a:lnTo>
                  <a:pt x="276986" y="955594"/>
                </a:lnTo>
                <a:lnTo>
                  <a:pt x="319114" y="974563"/>
                </a:lnTo>
                <a:lnTo>
                  <a:pt x="363185" y="989685"/>
                </a:lnTo>
                <a:lnTo>
                  <a:pt x="408987" y="1000749"/>
                </a:lnTo>
                <a:lnTo>
                  <a:pt x="456308" y="1007542"/>
                </a:lnTo>
                <a:lnTo>
                  <a:pt x="504937" y="1009854"/>
                </a:lnTo>
                <a:lnTo>
                  <a:pt x="553564" y="1007542"/>
                </a:lnTo>
                <a:lnTo>
                  <a:pt x="600884" y="1000749"/>
                </a:lnTo>
                <a:lnTo>
                  <a:pt x="646685" y="989685"/>
                </a:lnTo>
                <a:lnTo>
                  <a:pt x="690754" y="974563"/>
                </a:lnTo>
                <a:lnTo>
                  <a:pt x="732881" y="955594"/>
                </a:lnTo>
                <a:lnTo>
                  <a:pt x="772854" y="932990"/>
                </a:lnTo>
                <a:lnTo>
                  <a:pt x="810461" y="906962"/>
                </a:lnTo>
                <a:lnTo>
                  <a:pt x="845491" y="877721"/>
                </a:lnTo>
                <a:lnTo>
                  <a:pt x="877732" y="845480"/>
                </a:lnTo>
                <a:lnTo>
                  <a:pt x="906972" y="810451"/>
                </a:lnTo>
                <a:lnTo>
                  <a:pt x="933000" y="772843"/>
                </a:lnTo>
                <a:lnTo>
                  <a:pt x="955605" y="732871"/>
                </a:lnTo>
                <a:lnTo>
                  <a:pt x="974574" y="690744"/>
                </a:lnTo>
                <a:lnTo>
                  <a:pt x="989696" y="646674"/>
                </a:lnTo>
                <a:lnTo>
                  <a:pt x="1000759" y="600874"/>
                </a:lnTo>
                <a:lnTo>
                  <a:pt x="1007553" y="553554"/>
                </a:lnTo>
                <a:lnTo>
                  <a:pt x="1009864" y="504927"/>
                </a:lnTo>
                <a:lnTo>
                  <a:pt x="1007553" y="456299"/>
                </a:lnTo>
                <a:lnTo>
                  <a:pt x="1000759" y="408979"/>
                </a:lnTo>
                <a:lnTo>
                  <a:pt x="989696" y="363179"/>
                </a:lnTo>
                <a:lnTo>
                  <a:pt x="974574" y="319109"/>
                </a:lnTo>
                <a:lnTo>
                  <a:pt x="955605" y="276982"/>
                </a:lnTo>
                <a:lnTo>
                  <a:pt x="933000" y="237010"/>
                </a:lnTo>
                <a:lnTo>
                  <a:pt x="906972" y="199402"/>
                </a:lnTo>
                <a:lnTo>
                  <a:pt x="877732" y="164373"/>
                </a:lnTo>
                <a:lnTo>
                  <a:pt x="845491" y="132132"/>
                </a:lnTo>
                <a:lnTo>
                  <a:pt x="810461" y="102891"/>
                </a:lnTo>
                <a:lnTo>
                  <a:pt x="772854" y="76863"/>
                </a:lnTo>
                <a:lnTo>
                  <a:pt x="732881" y="54259"/>
                </a:lnTo>
                <a:lnTo>
                  <a:pt x="690754" y="35290"/>
                </a:lnTo>
                <a:lnTo>
                  <a:pt x="646685" y="20168"/>
                </a:lnTo>
                <a:lnTo>
                  <a:pt x="600884" y="9104"/>
                </a:lnTo>
                <a:lnTo>
                  <a:pt x="553564" y="2311"/>
                </a:lnTo>
                <a:lnTo>
                  <a:pt x="504937"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682" name="Google Shape;682;p83"/>
          <p:cNvSpPr/>
          <p:nvPr/>
        </p:nvSpPr>
        <p:spPr>
          <a:xfrm>
            <a:off x="507963" y="2565216"/>
            <a:ext cx="670069" cy="670069"/>
          </a:xfrm>
          <a:custGeom>
            <a:rect b="b" l="l" r="r" t="t"/>
            <a:pathLst>
              <a:path extrusionOk="0" h="1102995" w="1102995">
                <a:moveTo>
                  <a:pt x="594516" y="0"/>
                </a:moveTo>
                <a:lnTo>
                  <a:pt x="508976" y="0"/>
                </a:lnTo>
                <a:lnTo>
                  <a:pt x="495983" y="640"/>
                </a:lnTo>
                <a:lnTo>
                  <a:pt x="441238" y="8859"/>
                </a:lnTo>
                <a:lnTo>
                  <a:pt x="387703" y="22510"/>
                </a:lnTo>
                <a:lnTo>
                  <a:pt x="335566" y="41555"/>
                </a:lnTo>
                <a:lnTo>
                  <a:pt x="287262" y="64777"/>
                </a:lnTo>
                <a:lnTo>
                  <a:pt x="241640" y="92420"/>
                </a:lnTo>
                <a:lnTo>
                  <a:pt x="198856" y="124379"/>
                </a:lnTo>
                <a:lnTo>
                  <a:pt x="159069" y="160546"/>
                </a:lnTo>
                <a:lnTo>
                  <a:pt x="122901" y="200332"/>
                </a:lnTo>
                <a:lnTo>
                  <a:pt x="90943" y="243113"/>
                </a:lnTo>
                <a:lnTo>
                  <a:pt x="63300" y="288735"/>
                </a:lnTo>
                <a:lnTo>
                  <a:pt x="40078" y="337044"/>
                </a:lnTo>
                <a:lnTo>
                  <a:pt x="21032" y="389181"/>
                </a:lnTo>
                <a:lnTo>
                  <a:pt x="7381" y="442716"/>
                </a:lnTo>
                <a:lnTo>
                  <a:pt x="0" y="491884"/>
                </a:lnTo>
                <a:lnTo>
                  <a:pt x="0" y="614560"/>
                </a:lnTo>
                <a:lnTo>
                  <a:pt x="7381" y="663725"/>
                </a:lnTo>
                <a:lnTo>
                  <a:pt x="21032" y="717256"/>
                </a:lnTo>
                <a:lnTo>
                  <a:pt x="40078" y="769387"/>
                </a:lnTo>
                <a:lnTo>
                  <a:pt x="63300" y="817701"/>
                </a:lnTo>
                <a:lnTo>
                  <a:pt x="90943" y="863326"/>
                </a:lnTo>
                <a:lnTo>
                  <a:pt x="122901" y="906108"/>
                </a:lnTo>
                <a:lnTo>
                  <a:pt x="159069" y="945894"/>
                </a:lnTo>
                <a:lnTo>
                  <a:pt x="198856" y="982062"/>
                </a:lnTo>
                <a:lnTo>
                  <a:pt x="241640" y="1014020"/>
                </a:lnTo>
                <a:lnTo>
                  <a:pt x="287262" y="1041664"/>
                </a:lnTo>
                <a:lnTo>
                  <a:pt x="335566" y="1064885"/>
                </a:lnTo>
                <a:lnTo>
                  <a:pt x="387703" y="1083931"/>
                </a:lnTo>
                <a:lnTo>
                  <a:pt x="441238" y="1097582"/>
                </a:lnTo>
                <a:lnTo>
                  <a:pt x="477065" y="1102961"/>
                </a:lnTo>
                <a:lnTo>
                  <a:pt x="626424" y="1102961"/>
                </a:lnTo>
                <a:lnTo>
                  <a:pt x="715783" y="1083931"/>
                </a:lnTo>
                <a:lnTo>
                  <a:pt x="767920" y="1064885"/>
                </a:lnTo>
                <a:lnTo>
                  <a:pt x="816228" y="1041664"/>
                </a:lnTo>
                <a:lnTo>
                  <a:pt x="858104" y="1016290"/>
                </a:lnTo>
                <a:lnTo>
                  <a:pt x="506681" y="1016290"/>
                </a:lnTo>
                <a:lnTo>
                  <a:pt x="471759" y="1011613"/>
                </a:lnTo>
                <a:lnTo>
                  <a:pt x="403684" y="994403"/>
                </a:lnTo>
                <a:lnTo>
                  <a:pt x="330210" y="962440"/>
                </a:lnTo>
                <a:lnTo>
                  <a:pt x="291986" y="939277"/>
                </a:lnTo>
                <a:lnTo>
                  <a:pt x="256135" y="912493"/>
                </a:lnTo>
                <a:lnTo>
                  <a:pt x="222784" y="882179"/>
                </a:lnTo>
                <a:lnTo>
                  <a:pt x="217151" y="876441"/>
                </a:lnTo>
                <a:lnTo>
                  <a:pt x="305947" y="805930"/>
                </a:lnTo>
                <a:lnTo>
                  <a:pt x="161038" y="805930"/>
                </a:lnTo>
                <a:lnTo>
                  <a:pt x="140530" y="771024"/>
                </a:lnTo>
                <a:lnTo>
                  <a:pt x="123070" y="734288"/>
                </a:lnTo>
                <a:lnTo>
                  <a:pt x="107129" y="690645"/>
                </a:lnTo>
                <a:lnTo>
                  <a:pt x="95704" y="645814"/>
                </a:lnTo>
                <a:lnTo>
                  <a:pt x="88826" y="599955"/>
                </a:lnTo>
                <a:lnTo>
                  <a:pt x="86527" y="553226"/>
                </a:lnTo>
                <a:lnTo>
                  <a:pt x="88826" y="506490"/>
                </a:lnTo>
                <a:lnTo>
                  <a:pt x="95704" y="460628"/>
                </a:lnTo>
                <a:lnTo>
                  <a:pt x="107129" y="415796"/>
                </a:lnTo>
                <a:lnTo>
                  <a:pt x="123070" y="372153"/>
                </a:lnTo>
                <a:lnTo>
                  <a:pt x="142527" y="331687"/>
                </a:lnTo>
                <a:lnTo>
                  <a:pt x="165691" y="293464"/>
                </a:lnTo>
                <a:lnTo>
                  <a:pt x="192472" y="257612"/>
                </a:lnTo>
                <a:lnTo>
                  <a:pt x="222784" y="224262"/>
                </a:lnTo>
                <a:lnTo>
                  <a:pt x="256135" y="193943"/>
                </a:lnTo>
                <a:lnTo>
                  <a:pt x="291986" y="167160"/>
                </a:lnTo>
                <a:lnTo>
                  <a:pt x="330210" y="143999"/>
                </a:lnTo>
                <a:lnTo>
                  <a:pt x="370675" y="124548"/>
                </a:lnTo>
                <a:lnTo>
                  <a:pt x="437402" y="102127"/>
                </a:lnTo>
                <a:lnTo>
                  <a:pt x="506681" y="90151"/>
                </a:lnTo>
                <a:lnTo>
                  <a:pt x="858104" y="90151"/>
                </a:lnTo>
                <a:lnTo>
                  <a:pt x="816228" y="64777"/>
                </a:lnTo>
                <a:lnTo>
                  <a:pt x="767920" y="41555"/>
                </a:lnTo>
                <a:lnTo>
                  <a:pt x="715783" y="22510"/>
                </a:lnTo>
                <a:lnTo>
                  <a:pt x="662249" y="8859"/>
                </a:lnTo>
                <a:lnTo>
                  <a:pt x="607507" y="640"/>
                </a:lnTo>
                <a:lnTo>
                  <a:pt x="594516" y="0"/>
                </a:lnTo>
                <a:close/>
              </a:path>
              <a:path extrusionOk="0" h="1102995" w="1102995">
                <a:moveTo>
                  <a:pt x="596804" y="646532"/>
                </a:moveTo>
                <a:lnTo>
                  <a:pt x="506681" y="646532"/>
                </a:lnTo>
                <a:lnTo>
                  <a:pt x="506681" y="1016290"/>
                </a:lnTo>
                <a:lnTo>
                  <a:pt x="596804" y="1016290"/>
                </a:lnTo>
                <a:lnTo>
                  <a:pt x="596804" y="646532"/>
                </a:lnTo>
                <a:close/>
              </a:path>
              <a:path extrusionOk="0" h="1102995" w="1102995">
                <a:moveTo>
                  <a:pt x="741711" y="646532"/>
                </a:moveTo>
                <a:lnTo>
                  <a:pt x="596804" y="646532"/>
                </a:lnTo>
                <a:lnTo>
                  <a:pt x="886335" y="876441"/>
                </a:lnTo>
                <a:lnTo>
                  <a:pt x="882597" y="880273"/>
                </a:lnTo>
                <a:lnTo>
                  <a:pt x="847351" y="912493"/>
                </a:lnTo>
                <a:lnTo>
                  <a:pt x="811499" y="939277"/>
                </a:lnTo>
                <a:lnTo>
                  <a:pt x="773276" y="962440"/>
                </a:lnTo>
                <a:lnTo>
                  <a:pt x="732811" y="981893"/>
                </a:lnTo>
                <a:lnTo>
                  <a:pt x="666084" y="1004314"/>
                </a:lnTo>
                <a:lnTo>
                  <a:pt x="596804" y="1016290"/>
                </a:lnTo>
                <a:lnTo>
                  <a:pt x="858104" y="1016290"/>
                </a:lnTo>
                <a:lnTo>
                  <a:pt x="904631" y="982062"/>
                </a:lnTo>
                <a:lnTo>
                  <a:pt x="944417" y="945894"/>
                </a:lnTo>
                <a:lnTo>
                  <a:pt x="980589" y="906108"/>
                </a:lnTo>
                <a:lnTo>
                  <a:pt x="1012547" y="863326"/>
                </a:lnTo>
                <a:lnTo>
                  <a:pt x="1040188" y="817701"/>
                </a:lnTo>
                <a:lnTo>
                  <a:pt x="1045845" y="805930"/>
                </a:lnTo>
                <a:lnTo>
                  <a:pt x="942448" y="805930"/>
                </a:lnTo>
                <a:lnTo>
                  <a:pt x="741711" y="646532"/>
                </a:lnTo>
                <a:close/>
              </a:path>
              <a:path extrusionOk="0" h="1102995" w="1102995">
                <a:moveTo>
                  <a:pt x="596804" y="90151"/>
                </a:moveTo>
                <a:lnTo>
                  <a:pt x="506681" y="90151"/>
                </a:lnTo>
                <a:lnTo>
                  <a:pt x="506681" y="531467"/>
                </a:lnTo>
                <a:lnTo>
                  <a:pt x="161038" y="805930"/>
                </a:lnTo>
                <a:lnTo>
                  <a:pt x="305947" y="805930"/>
                </a:lnTo>
                <a:lnTo>
                  <a:pt x="506681" y="646532"/>
                </a:lnTo>
                <a:lnTo>
                  <a:pt x="741711" y="646532"/>
                </a:lnTo>
                <a:lnTo>
                  <a:pt x="596804" y="531467"/>
                </a:lnTo>
                <a:lnTo>
                  <a:pt x="596804" y="90151"/>
                </a:lnTo>
                <a:close/>
              </a:path>
              <a:path extrusionOk="0" h="1102995" w="1102995">
                <a:moveTo>
                  <a:pt x="858104" y="90151"/>
                </a:moveTo>
                <a:lnTo>
                  <a:pt x="596804" y="90151"/>
                </a:lnTo>
                <a:lnTo>
                  <a:pt x="631727" y="94827"/>
                </a:lnTo>
                <a:lnTo>
                  <a:pt x="666084" y="102127"/>
                </a:lnTo>
                <a:lnTo>
                  <a:pt x="732811" y="124548"/>
                </a:lnTo>
                <a:lnTo>
                  <a:pt x="773276" y="143999"/>
                </a:lnTo>
                <a:lnTo>
                  <a:pt x="811499" y="167160"/>
                </a:lnTo>
                <a:lnTo>
                  <a:pt x="847351" y="193943"/>
                </a:lnTo>
                <a:lnTo>
                  <a:pt x="880701" y="224262"/>
                </a:lnTo>
                <a:lnTo>
                  <a:pt x="911015" y="257612"/>
                </a:lnTo>
                <a:lnTo>
                  <a:pt x="937799" y="293464"/>
                </a:lnTo>
                <a:lnTo>
                  <a:pt x="960963" y="331687"/>
                </a:lnTo>
                <a:lnTo>
                  <a:pt x="980416" y="372153"/>
                </a:lnTo>
                <a:lnTo>
                  <a:pt x="996356" y="415796"/>
                </a:lnTo>
                <a:lnTo>
                  <a:pt x="1007781" y="460628"/>
                </a:lnTo>
                <a:lnTo>
                  <a:pt x="1014659" y="506490"/>
                </a:lnTo>
                <a:lnTo>
                  <a:pt x="1016959" y="553226"/>
                </a:lnTo>
                <a:lnTo>
                  <a:pt x="1014659" y="599955"/>
                </a:lnTo>
                <a:lnTo>
                  <a:pt x="1007781" y="645814"/>
                </a:lnTo>
                <a:lnTo>
                  <a:pt x="996356" y="690645"/>
                </a:lnTo>
                <a:lnTo>
                  <a:pt x="980416" y="734288"/>
                </a:lnTo>
                <a:lnTo>
                  <a:pt x="962956" y="771024"/>
                </a:lnTo>
                <a:lnTo>
                  <a:pt x="942448" y="805930"/>
                </a:lnTo>
                <a:lnTo>
                  <a:pt x="1045845" y="805930"/>
                </a:lnTo>
                <a:lnTo>
                  <a:pt x="1063408" y="769387"/>
                </a:lnTo>
                <a:lnTo>
                  <a:pt x="1082453" y="717256"/>
                </a:lnTo>
                <a:lnTo>
                  <a:pt x="1096105" y="663725"/>
                </a:lnTo>
                <a:lnTo>
                  <a:pt x="1102961" y="618061"/>
                </a:lnTo>
                <a:lnTo>
                  <a:pt x="1102961" y="488383"/>
                </a:lnTo>
                <a:lnTo>
                  <a:pt x="1096105" y="442716"/>
                </a:lnTo>
                <a:lnTo>
                  <a:pt x="1082453" y="389181"/>
                </a:lnTo>
                <a:lnTo>
                  <a:pt x="1063408" y="337044"/>
                </a:lnTo>
                <a:lnTo>
                  <a:pt x="1040188" y="288735"/>
                </a:lnTo>
                <a:lnTo>
                  <a:pt x="1012547" y="243113"/>
                </a:lnTo>
                <a:lnTo>
                  <a:pt x="980589" y="200332"/>
                </a:lnTo>
                <a:lnTo>
                  <a:pt x="944417" y="160546"/>
                </a:lnTo>
                <a:lnTo>
                  <a:pt x="904631" y="124379"/>
                </a:lnTo>
                <a:lnTo>
                  <a:pt x="861850" y="92420"/>
                </a:lnTo>
                <a:lnTo>
                  <a:pt x="858104" y="90151"/>
                </a:lnTo>
                <a:close/>
              </a:path>
            </a:pathLst>
          </a:custGeom>
          <a:solidFill>
            <a:srgbClr val="D21F3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683" name="Google Shape;683;p83"/>
          <p:cNvSpPr/>
          <p:nvPr/>
        </p:nvSpPr>
        <p:spPr>
          <a:xfrm>
            <a:off x="507963" y="2565216"/>
            <a:ext cx="670069" cy="670069"/>
          </a:xfrm>
          <a:custGeom>
            <a:rect b="b" l="l" r="r" t="t"/>
            <a:pathLst>
              <a:path extrusionOk="0" h="1102995" w="1102995">
                <a:moveTo>
                  <a:pt x="980416" y="734288"/>
                </a:moveTo>
                <a:lnTo>
                  <a:pt x="972071" y="752878"/>
                </a:lnTo>
                <a:lnTo>
                  <a:pt x="962956" y="771024"/>
                </a:lnTo>
                <a:lnTo>
                  <a:pt x="953078" y="788712"/>
                </a:lnTo>
                <a:lnTo>
                  <a:pt x="942448" y="805930"/>
                </a:lnTo>
                <a:lnTo>
                  <a:pt x="596804" y="531467"/>
                </a:lnTo>
                <a:lnTo>
                  <a:pt x="596804" y="90151"/>
                </a:lnTo>
                <a:lnTo>
                  <a:pt x="631727" y="94827"/>
                </a:lnTo>
                <a:lnTo>
                  <a:pt x="699802" y="112037"/>
                </a:lnTo>
                <a:lnTo>
                  <a:pt x="773276" y="143999"/>
                </a:lnTo>
                <a:lnTo>
                  <a:pt x="811499" y="167160"/>
                </a:lnTo>
                <a:lnTo>
                  <a:pt x="847351" y="193943"/>
                </a:lnTo>
                <a:lnTo>
                  <a:pt x="880701" y="224262"/>
                </a:lnTo>
                <a:lnTo>
                  <a:pt x="911015" y="257612"/>
                </a:lnTo>
                <a:lnTo>
                  <a:pt x="937799" y="293464"/>
                </a:lnTo>
                <a:lnTo>
                  <a:pt x="960963" y="331687"/>
                </a:lnTo>
                <a:lnTo>
                  <a:pt x="980416" y="372153"/>
                </a:lnTo>
                <a:lnTo>
                  <a:pt x="996356" y="415796"/>
                </a:lnTo>
                <a:lnTo>
                  <a:pt x="1007781" y="460628"/>
                </a:lnTo>
                <a:lnTo>
                  <a:pt x="1014659" y="506490"/>
                </a:lnTo>
                <a:lnTo>
                  <a:pt x="1016959" y="553226"/>
                </a:lnTo>
                <a:lnTo>
                  <a:pt x="1014659" y="599955"/>
                </a:lnTo>
                <a:lnTo>
                  <a:pt x="1007781" y="645814"/>
                </a:lnTo>
                <a:lnTo>
                  <a:pt x="996356" y="690645"/>
                </a:lnTo>
                <a:lnTo>
                  <a:pt x="980416" y="734288"/>
                </a:lnTo>
              </a:path>
              <a:path extrusionOk="0" h="1102995" w="1102995">
                <a:moveTo>
                  <a:pt x="732811" y="981893"/>
                </a:moveTo>
                <a:lnTo>
                  <a:pt x="699802" y="994403"/>
                </a:lnTo>
                <a:lnTo>
                  <a:pt x="666084" y="1004314"/>
                </a:lnTo>
                <a:lnTo>
                  <a:pt x="631727" y="1011613"/>
                </a:lnTo>
                <a:lnTo>
                  <a:pt x="596804" y="1016290"/>
                </a:lnTo>
                <a:lnTo>
                  <a:pt x="596804" y="646532"/>
                </a:lnTo>
                <a:lnTo>
                  <a:pt x="886335" y="876441"/>
                </a:lnTo>
                <a:lnTo>
                  <a:pt x="884471" y="878357"/>
                </a:lnTo>
                <a:lnTo>
                  <a:pt x="847351" y="912493"/>
                </a:lnTo>
                <a:lnTo>
                  <a:pt x="811499" y="939277"/>
                </a:lnTo>
                <a:lnTo>
                  <a:pt x="773276" y="962440"/>
                </a:lnTo>
                <a:lnTo>
                  <a:pt x="732811" y="981893"/>
                </a:lnTo>
              </a:path>
              <a:path extrusionOk="0" h="1102995" w="1102995">
                <a:moveTo>
                  <a:pt x="222784" y="882179"/>
                </a:moveTo>
                <a:lnTo>
                  <a:pt x="220889" y="880273"/>
                </a:lnTo>
                <a:lnTo>
                  <a:pt x="219015" y="878357"/>
                </a:lnTo>
                <a:lnTo>
                  <a:pt x="217151" y="876441"/>
                </a:lnTo>
                <a:lnTo>
                  <a:pt x="506681" y="646532"/>
                </a:lnTo>
                <a:lnTo>
                  <a:pt x="506681" y="1016290"/>
                </a:lnTo>
                <a:lnTo>
                  <a:pt x="471759" y="1011613"/>
                </a:lnTo>
                <a:lnTo>
                  <a:pt x="403684" y="994403"/>
                </a:lnTo>
                <a:lnTo>
                  <a:pt x="330210" y="962440"/>
                </a:lnTo>
                <a:lnTo>
                  <a:pt x="291986" y="939277"/>
                </a:lnTo>
                <a:lnTo>
                  <a:pt x="256135" y="912493"/>
                </a:lnTo>
                <a:lnTo>
                  <a:pt x="222784" y="882179"/>
                </a:lnTo>
              </a:path>
              <a:path extrusionOk="0" h="1102995" w="1102995">
                <a:moveTo>
                  <a:pt x="86527" y="553226"/>
                </a:moveTo>
                <a:lnTo>
                  <a:pt x="88826" y="506490"/>
                </a:lnTo>
                <a:lnTo>
                  <a:pt x="95704" y="460628"/>
                </a:lnTo>
                <a:lnTo>
                  <a:pt x="107129" y="415796"/>
                </a:lnTo>
                <a:lnTo>
                  <a:pt x="123070" y="372153"/>
                </a:lnTo>
                <a:lnTo>
                  <a:pt x="142527" y="331687"/>
                </a:lnTo>
                <a:lnTo>
                  <a:pt x="165691" y="293464"/>
                </a:lnTo>
                <a:lnTo>
                  <a:pt x="192472" y="257612"/>
                </a:lnTo>
                <a:lnTo>
                  <a:pt x="222784" y="224262"/>
                </a:lnTo>
                <a:lnTo>
                  <a:pt x="256135" y="193943"/>
                </a:lnTo>
                <a:lnTo>
                  <a:pt x="291986" y="167160"/>
                </a:lnTo>
                <a:lnTo>
                  <a:pt x="330210" y="143999"/>
                </a:lnTo>
                <a:lnTo>
                  <a:pt x="370675" y="124548"/>
                </a:lnTo>
                <a:lnTo>
                  <a:pt x="437402" y="102127"/>
                </a:lnTo>
                <a:lnTo>
                  <a:pt x="506681" y="90151"/>
                </a:lnTo>
                <a:lnTo>
                  <a:pt x="506681" y="531467"/>
                </a:lnTo>
                <a:lnTo>
                  <a:pt x="161038" y="805930"/>
                </a:lnTo>
                <a:lnTo>
                  <a:pt x="150408" y="788712"/>
                </a:lnTo>
                <a:lnTo>
                  <a:pt x="131414" y="752878"/>
                </a:lnTo>
                <a:lnTo>
                  <a:pt x="107129" y="690645"/>
                </a:lnTo>
                <a:lnTo>
                  <a:pt x="95704" y="645814"/>
                </a:lnTo>
                <a:lnTo>
                  <a:pt x="88826" y="599955"/>
                </a:lnTo>
                <a:lnTo>
                  <a:pt x="86527" y="553226"/>
                </a:lnTo>
              </a:path>
              <a:path extrusionOk="0" h="1102995" w="1102995">
                <a:moveTo>
                  <a:pt x="508976" y="0"/>
                </a:moveTo>
                <a:lnTo>
                  <a:pt x="441238" y="8859"/>
                </a:lnTo>
                <a:lnTo>
                  <a:pt x="387703" y="22510"/>
                </a:lnTo>
                <a:lnTo>
                  <a:pt x="335566" y="41555"/>
                </a:lnTo>
                <a:lnTo>
                  <a:pt x="287262" y="64777"/>
                </a:lnTo>
                <a:lnTo>
                  <a:pt x="241640" y="92420"/>
                </a:lnTo>
                <a:lnTo>
                  <a:pt x="198856" y="124379"/>
                </a:lnTo>
                <a:lnTo>
                  <a:pt x="159069" y="160546"/>
                </a:lnTo>
                <a:lnTo>
                  <a:pt x="122901" y="200332"/>
                </a:lnTo>
                <a:lnTo>
                  <a:pt x="90943" y="243113"/>
                </a:lnTo>
                <a:lnTo>
                  <a:pt x="63300" y="288735"/>
                </a:lnTo>
                <a:lnTo>
                  <a:pt x="40078" y="337044"/>
                </a:lnTo>
                <a:lnTo>
                  <a:pt x="21032" y="389181"/>
                </a:lnTo>
                <a:lnTo>
                  <a:pt x="7381" y="442716"/>
                </a:lnTo>
                <a:lnTo>
                  <a:pt x="0" y="491884"/>
                </a:lnTo>
              </a:path>
              <a:path extrusionOk="0" h="1102995" w="1102995">
                <a:moveTo>
                  <a:pt x="0" y="614560"/>
                </a:moveTo>
                <a:lnTo>
                  <a:pt x="7381" y="663725"/>
                </a:lnTo>
                <a:lnTo>
                  <a:pt x="21032" y="717256"/>
                </a:lnTo>
                <a:lnTo>
                  <a:pt x="40078" y="769387"/>
                </a:lnTo>
                <a:lnTo>
                  <a:pt x="63300" y="817701"/>
                </a:lnTo>
                <a:lnTo>
                  <a:pt x="90943" y="863326"/>
                </a:lnTo>
                <a:lnTo>
                  <a:pt x="122901" y="906108"/>
                </a:lnTo>
                <a:lnTo>
                  <a:pt x="159069" y="945894"/>
                </a:lnTo>
                <a:lnTo>
                  <a:pt x="198856" y="982062"/>
                </a:lnTo>
                <a:lnTo>
                  <a:pt x="241640" y="1014020"/>
                </a:lnTo>
                <a:lnTo>
                  <a:pt x="287262" y="1041664"/>
                </a:lnTo>
                <a:lnTo>
                  <a:pt x="335566" y="1064885"/>
                </a:lnTo>
                <a:lnTo>
                  <a:pt x="387703" y="1083931"/>
                </a:lnTo>
                <a:lnTo>
                  <a:pt x="441238" y="1097582"/>
                </a:lnTo>
                <a:lnTo>
                  <a:pt x="477065" y="1102961"/>
                </a:lnTo>
              </a:path>
              <a:path extrusionOk="0" h="1102995" w="1102995">
                <a:moveTo>
                  <a:pt x="626424" y="1102961"/>
                </a:moveTo>
                <a:lnTo>
                  <a:pt x="715783" y="1083931"/>
                </a:lnTo>
                <a:lnTo>
                  <a:pt x="767920" y="1064885"/>
                </a:lnTo>
                <a:lnTo>
                  <a:pt x="816228" y="1041664"/>
                </a:lnTo>
                <a:lnTo>
                  <a:pt x="861850" y="1014020"/>
                </a:lnTo>
                <a:lnTo>
                  <a:pt x="904631" y="982062"/>
                </a:lnTo>
                <a:lnTo>
                  <a:pt x="944417" y="945894"/>
                </a:lnTo>
                <a:lnTo>
                  <a:pt x="980589" y="906108"/>
                </a:lnTo>
                <a:lnTo>
                  <a:pt x="1012547" y="863326"/>
                </a:lnTo>
                <a:lnTo>
                  <a:pt x="1040188" y="817701"/>
                </a:lnTo>
                <a:lnTo>
                  <a:pt x="1063408" y="769387"/>
                </a:lnTo>
                <a:lnTo>
                  <a:pt x="1082453" y="717256"/>
                </a:lnTo>
                <a:lnTo>
                  <a:pt x="1096105" y="663725"/>
                </a:lnTo>
                <a:lnTo>
                  <a:pt x="1102961" y="618061"/>
                </a:lnTo>
              </a:path>
              <a:path extrusionOk="0" h="1102995" w="1102995">
                <a:moveTo>
                  <a:pt x="1102961" y="488383"/>
                </a:moveTo>
                <a:lnTo>
                  <a:pt x="1096105" y="442716"/>
                </a:lnTo>
                <a:lnTo>
                  <a:pt x="1082453" y="389181"/>
                </a:lnTo>
                <a:lnTo>
                  <a:pt x="1063408" y="337044"/>
                </a:lnTo>
                <a:lnTo>
                  <a:pt x="1040188" y="288735"/>
                </a:lnTo>
                <a:lnTo>
                  <a:pt x="1012547" y="243113"/>
                </a:lnTo>
                <a:lnTo>
                  <a:pt x="980589" y="200332"/>
                </a:lnTo>
                <a:lnTo>
                  <a:pt x="944417" y="160546"/>
                </a:lnTo>
                <a:lnTo>
                  <a:pt x="904631" y="124379"/>
                </a:lnTo>
                <a:lnTo>
                  <a:pt x="861850" y="92420"/>
                </a:lnTo>
                <a:lnTo>
                  <a:pt x="816228" y="64777"/>
                </a:lnTo>
                <a:lnTo>
                  <a:pt x="767920" y="41555"/>
                </a:lnTo>
                <a:lnTo>
                  <a:pt x="715783" y="22510"/>
                </a:lnTo>
                <a:lnTo>
                  <a:pt x="662249" y="8859"/>
                </a:lnTo>
                <a:lnTo>
                  <a:pt x="607507" y="640"/>
                </a:lnTo>
                <a:lnTo>
                  <a:pt x="594516" y="0"/>
                </a:lnTo>
              </a:path>
            </a:pathLst>
          </a:custGeom>
          <a:noFill/>
          <a:ln cap="flat" cmpd="sng" w="621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nvGrpSpPr>
          <p:cNvPr id="684" name="Google Shape;684;p83"/>
          <p:cNvGrpSpPr/>
          <p:nvPr/>
        </p:nvGrpSpPr>
        <p:grpSpPr>
          <a:xfrm>
            <a:off x="8439904" y="2573821"/>
            <a:ext cx="653839" cy="653838"/>
            <a:chOff x="13918047" y="4244427"/>
            <a:chExt cx="1078230" cy="1078229"/>
          </a:xfrm>
        </p:grpSpPr>
        <p:sp>
          <p:nvSpPr>
            <p:cNvPr id="685" name="Google Shape;685;p83"/>
            <p:cNvSpPr/>
            <p:nvPr/>
          </p:nvSpPr>
          <p:spPr>
            <a:xfrm>
              <a:off x="13918047" y="4244427"/>
              <a:ext cx="1078230" cy="1078229"/>
            </a:xfrm>
            <a:custGeom>
              <a:rect b="b" l="l" r="r" t="t"/>
              <a:pathLst>
                <a:path extrusionOk="0" h="1078229" w="1078230">
                  <a:moveTo>
                    <a:pt x="1078061" y="539030"/>
                  </a:moveTo>
                  <a:lnTo>
                    <a:pt x="1075858" y="588093"/>
                  </a:lnTo>
                  <a:lnTo>
                    <a:pt x="1069376" y="635921"/>
                  </a:lnTo>
                  <a:lnTo>
                    <a:pt x="1058806" y="682326"/>
                  </a:lnTo>
                  <a:lnTo>
                    <a:pt x="1044338" y="727115"/>
                  </a:lnTo>
                  <a:lnTo>
                    <a:pt x="1026161" y="770100"/>
                  </a:lnTo>
                  <a:lnTo>
                    <a:pt x="1004467" y="811089"/>
                  </a:lnTo>
                  <a:lnTo>
                    <a:pt x="979446" y="849893"/>
                  </a:lnTo>
                  <a:lnTo>
                    <a:pt x="951287" y="886321"/>
                  </a:lnTo>
                  <a:lnTo>
                    <a:pt x="920182" y="920182"/>
                  </a:lnTo>
                  <a:lnTo>
                    <a:pt x="886321" y="951287"/>
                  </a:lnTo>
                  <a:lnTo>
                    <a:pt x="849893" y="979446"/>
                  </a:lnTo>
                  <a:lnTo>
                    <a:pt x="811089" y="1004467"/>
                  </a:lnTo>
                  <a:lnTo>
                    <a:pt x="770100" y="1026161"/>
                  </a:lnTo>
                  <a:lnTo>
                    <a:pt x="727115" y="1044338"/>
                  </a:lnTo>
                  <a:lnTo>
                    <a:pt x="682326" y="1058806"/>
                  </a:lnTo>
                  <a:lnTo>
                    <a:pt x="635921" y="1069376"/>
                  </a:lnTo>
                  <a:lnTo>
                    <a:pt x="588093" y="1075858"/>
                  </a:lnTo>
                  <a:lnTo>
                    <a:pt x="539030" y="1078061"/>
                  </a:lnTo>
                  <a:lnTo>
                    <a:pt x="489968" y="1075858"/>
                  </a:lnTo>
                  <a:lnTo>
                    <a:pt x="442139" y="1069376"/>
                  </a:lnTo>
                  <a:lnTo>
                    <a:pt x="395735" y="1058806"/>
                  </a:lnTo>
                  <a:lnTo>
                    <a:pt x="350945" y="1044338"/>
                  </a:lnTo>
                  <a:lnTo>
                    <a:pt x="307961" y="1026161"/>
                  </a:lnTo>
                  <a:lnTo>
                    <a:pt x="266971" y="1004467"/>
                  </a:lnTo>
                  <a:lnTo>
                    <a:pt x="228168" y="979446"/>
                  </a:lnTo>
                  <a:lnTo>
                    <a:pt x="191740" y="951287"/>
                  </a:lnTo>
                  <a:lnTo>
                    <a:pt x="157878" y="920182"/>
                  </a:lnTo>
                  <a:lnTo>
                    <a:pt x="126773" y="886321"/>
                  </a:lnTo>
                  <a:lnTo>
                    <a:pt x="98615" y="849893"/>
                  </a:lnTo>
                  <a:lnTo>
                    <a:pt x="73593" y="811089"/>
                  </a:lnTo>
                  <a:lnTo>
                    <a:pt x="51899" y="770100"/>
                  </a:lnTo>
                  <a:lnTo>
                    <a:pt x="33723" y="727115"/>
                  </a:lnTo>
                  <a:lnTo>
                    <a:pt x="19254" y="682326"/>
                  </a:lnTo>
                  <a:lnTo>
                    <a:pt x="8684" y="635921"/>
                  </a:lnTo>
                  <a:lnTo>
                    <a:pt x="2202" y="588093"/>
                  </a:lnTo>
                  <a:lnTo>
                    <a:pt x="0" y="539030"/>
                  </a:lnTo>
                  <a:lnTo>
                    <a:pt x="2202" y="489968"/>
                  </a:lnTo>
                  <a:lnTo>
                    <a:pt x="8684" y="442139"/>
                  </a:lnTo>
                  <a:lnTo>
                    <a:pt x="19254" y="395735"/>
                  </a:lnTo>
                  <a:lnTo>
                    <a:pt x="33723" y="350945"/>
                  </a:lnTo>
                  <a:lnTo>
                    <a:pt x="51899" y="307961"/>
                  </a:lnTo>
                  <a:lnTo>
                    <a:pt x="73593" y="266971"/>
                  </a:lnTo>
                  <a:lnTo>
                    <a:pt x="98615" y="228168"/>
                  </a:lnTo>
                  <a:lnTo>
                    <a:pt x="126773" y="191740"/>
                  </a:lnTo>
                  <a:lnTo>
                    <a:pt x="157878" y="157878"/>
                  </a:lnTo>
                  <a:lnTo>
                    <a:pt x="191740" y="126773"/>
                  </a:lnTo>
                  <a:lnTo>
                    <a:pt x="228168" y="98615"/>
                  </a:lnTo>
                  <a:lnTo>
                    <a:pt x="266971" y="73593"/>
                  </a:lnTo>
                  <a:lnTo>
                    <a:pt x="307961" y="51899"/>
                  </a:lnTo>
                  <a:lnTo>
                    <a:pt x="350945" y="33723"/>
                  </a:lnTo>
                  <a:lnTo>
                    <a:pt x="395735" y="19254"/>
                  </a:lnTo>
                  <a:lnTo>
                    <a:pt x="442139" y="8684"/>
                  </a:lnTo>
                  <a:lnTo>
                    <a:pt x="489968" y="2202"/>
                  </a:lnTo>
                  <a:lnTo>
                    <a:pt x="539030" y="0"/>
                  </a:lnTo>
                  <a:lnTo>
                    <a:pt x="588093" y="2202"/>
                  </a:lnTo>
                  <a:lnTo>
                    <a:pt x="635921" y="8684"/>
                  </a:lnTo>
                  <a:lnTo>
                    <a:pt x="682326" y="19254"/>
                  </a:lnTo>
                  <a:lnTo>
                    <a:pt x="727115" y="33723"/>
                  </a:lnTo>
                  <a:lnTo>
                    <a:pt x="770100" y="51899"/>
                  </a:lnTo>
                  <a:lnTo>
                    <a:pt x="811089" y="73593"/>
                  </a:lnTo>
                  <a:lnTo>
                    <a:pt x="849893" y="98615"/>
                  </a:lnTo>
                  <a:lnTo>
                    <a:pt x="886321" y="126773"/>
                  </a:lnTo>
                  <a:lnTo>
                    <a:pt x="920182" y="157878"/>
                  </a:lnTo>
                  <a:lnTo>
                    <a:pt x="951287" y="191740"/>
                  </a:lnTo>
                  <a:lnTo>
                    <a:pt x="979446" y="228168"/>
                  </a:lnTo>
                  <a:lnTo>
                    <a:pt x="1004467" y="266971"/>
                  </a:lnTo>
                  <a:lnTo>
                    <a:pt x="1026161" y="307961"/>
                  </a:lnTo>
                  <a:lnTo>
                    <a:pt x="1044338" y="350945"/>
                  </a:lnTo>
                  <a:lnTo>
                    <a:pt x="1058806" y="395735"/>
                  </a:lnTo>
                  <a:lnTo>
                    <a:pt x="1069376" y="442139"/>
                  </a:lnTo>
                  <a:lnTo>
                    <a:pt x="1075858" y="489968"/>
                  </a:lnTo>
                  <a:lnTo>
                    <a:pt x="1078061" y="539030"/>
                  </a:lnTo>
                  <a:close/>
                </a:path>
              </a:pathLst>
            </a:custGeom>
            <a:noFill/>
            <a:ln cap="flat" cmpd="sng" w="23275">
              <a:solidFill>
                <a:srgbClr val="009447"/>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686" name="Google Shape;686;p83"/>
            <p:cNvSpPr/>
            <p:nvPr/>
          </p:nvSpPr>
          <p:spPr>
            <a:xfrm>
              <a:off x="14154798" y="4478140"/>
              <a:ext cx="605155" cy="614045"/>
            </a:xfrm>
            <a:custGeom>
              <a:rect b="b" l="l" r="r" t="t"/>
              <a:pathLst>
                <a:path extrusionOk="0" h="614045" w="605155">
                  <a:moveTo>
                    <a:pt x="111074" y="156184"/>
                  </a:moveTo>
                  <a:lnTo>
                    <a:pt x="110998" y="155194"/>
                  </a:lnTo>
                  <a:lnTo>
                    <a:pt x="110947" y="154279"/>
                  </a:lnTo>
                  <a:lnTo>
                    <a:pt x="110502" y="153454"/>
                  </a:lnTo>
                  <a:lnTo>
                    <a:pt x="110350" y="153479"/>
                  </a:lnTo>
                  <a:lnTo>
                    <a:pt x="110274" y="153606"/>
                  </a:lnTo>
                  <a:lnTo>
                    <a:pt x="110401" y="155790"/>
                  </a:lnTo>
                  <a:lnTo>
                    <a:pt x="110464" y="156921"/>
                  </a:lnTo>
                  <a:lnTo>
                    <a:pt x="110477" y="157086"/>
                  </a:lnTo>
                  <a:lnTo>
                    <a:pt x="110680" y="157099"/>
                  </a:lnTo>
                  <a:lnTo>
                    <a:pt x="111074" y="156184"/>
                  </a:lnTo>
                  <a:close/>
                </a:path>
                <a:path extrusionOk="0" h="614045" w="605155">
                  <a:moveTo>
                    <a:pt x="112776" y="207124"/>
                  </a:moveTo>
                  <a:lnTo>
                    <a:pt x="112522" y="206806"/>
                  </a:lnTo>
                  <a:lnTo>
                    <a:pt x="112382" y="206616"/>
                  </a:lnTo>
                  <a:lnTo>
                    <a:pt x="112052" y="206552"/>
                  </a:lnTo>
                  <a:lnTo>
                    <a:pt x="111709" y="206870"/>
                  </a:lnTo>
                  <a:lnTo>
                    <a:pt x="112014" y="207683"/>
                  </a:lnTo>
                  <a:lnTo>
                    <a:pt x="112445" y="207683"/>
                  </a:lnTo>
                  <a:lnTo>
                    <a:pt x="112776" y="207124"/>
                  </a:lnTo>
                  <a:close/>
                </a:path>
                <a:path extrusionOk="0" h="614045" w="605155">
                  <a:moveTo>
                    <a:pt x="113118" y="154190"/>
                  </a:moveTo>
                  <a:lnTo>
                    <a:pt x="112928" y="153276"/>
                  </a:lnTo>
                  <a:lnTo>
                    <a:pt x="112979" y="151409"/>
                  </a:lnTo>
                  <a:lnTo>
                    <a:pt x="113080" y="149999"/>
                  </a:lnTo>
                  <a:lnTo>
                    <a:pt x="112445" y="149999"/>
                  </a:lnTo>
                  <a:lnTo>
                    <a:pt x="112153" y="151409"/>
                  </a:lnTo>
                  <a:lnTo>
                    <a:pt x="112280" y="153060"/>
                  </a:lnTo>
                  <a:lnTo>
                    <a:pt x="112306" y="153276"/>
                  </a:lnTo>
                  <a:lnTo>
                    <a:pt x="112737" y="154190"/>
                  </a:lnTo>
                  <a:lnTo>
                    <a:pt x="113118" y="154190"/>
                  </a:lnTo>
                  <a:close/>
                </a:path>
                <a:path extrusionOk="0" h="614045" w="605155">
                  <a:moveTo>
                    <a:pt x="113525" y="161721"/>
                  </a:moveTo>
                  <a:lnTo>
                    <a:pt x="112953" y="160337"/>
                  </a:lnTo>
                  <a:lnTo>
                    <a:pt x="112699" y="159854"/>
                  </a:lnTo>
                  <a:lnTo>
                    <a:pt x="112268" y="158254"/>
                  </a:lnTo>
                  <a:lnTo>
                    <a:pt x="112229" y="157734"/>
                  </a:lnTo>
                  <a:lnTo>
                    <a:pt x="112026" y="157734"/>
                  </a:lnTo>
                  <a:lnTo>
                    <a:pt x="112077" y="159004"/>
                  </a:lnTo>
                  <a:lnTo>
                    <a:pt x="111391" y="162140"/>
                  </a:lnTo>
                  <a:lnTo>
                    <a:pt x="111226" y="162128"/>
                  </a:lnTo>
                  <a:lnTo>
                    <a:pt x="110947" y="162102"/>
                  </a:lnTo>
                  <a:lnTo>
                    <a:pt x="111112" y="159092"/>
                  </a:lnTo>
                  <a:lnTo>
                    <a:pt x="110807" y="159067"/>
                  </a:lnTo>
                  <a:lnTo>
                    <a:pt x="109969" y="161734"/>
                  </a:lnTo>
                  <a:lnTo>
                    <a:pt x="111137" y="164858"/>
                  </a:lnTo>
                  <a:lnTo>
                    <a:pt x="111290" y="164998"/>
                  </a:lnTo>
                  <a:lnTo>
                    <a:pt x="112560" y="168059"/>
                  </a:lnTo>
                  <a:lnTo>
                    <a:pt x="112725" y="168706"/>
                  </a:lnTo>
                  <a:lnTo>
                    <a:pt x="113131" y="168643"/>
                  </a:lnTo>
                  <a:lnTo>
                    <a:pt x="112928" y="167360"/>
                  </a:lnTo>
                  <a:lnTo>
                    <a:pt x="113220" y="162496"/>
                  </a:lnTo>
                  <a:lnTo>
                    <a:pt x="113525" y="161721"/>
                  </a:lnTo>
                  <a:close/>
                </a:path>
                <a:path extrusionOk="0" h="614045" w="605155">
                  <a:moveTo>
                    <a:pt x="114007" y="142227"/>
                  </a:moveTo>
                  <a:lnTo>
                    <a:pt x="113741" y="140233"/>
                  </a:lnTo>
                  <a:lnTo>
                    <a:pt x="113474" y="140233"/>
                  </a:lnTo>
                  <a:lnTo>
                    <a:pt x="113360" y="145694"/>
                  </a:lnTo>
                  <a:lnTo>
                    <a:pt x="113055" y="147599"/>
                  </a:lnTo>
                  <a:lnTo>
                    <a:pt x="113030" y="147739"/>
                  </a:lnTo>
                  <a:lnTo>
                    <a:pt x="112903" y="147739"/>
                  </a:lnTo>
                  <a:lnTo>
                    <a:pt x="112471" y="149821"/>
                  </a:lnTo>
                  <a:lnTo>
                    <a:pt x="113271" y="149821"/>
                  </a:lnTo>
                  <a:lnTo>
                    <a:pt x="113919" y="145694"/>
                  </a:lnTo>
                  <a:lnTo>
                    <a:pt x="114007" y="142227"/>
                  </a:lnTo>
                  <a:close/>
                </a:path>
                <a:path extrusionOk="0" h="614045" w="605155">
                  <a:moveTo>
                    <a:pt x="114261" y="176225"/>
                  </a:moveTo>
                  <a:lnTo>
                    <a:pt x="114147" y="174929"/>
                  </a:lnTo>
                  <a:lnTo>
                    <a:pt x="113906" y="173863"/>
                  </a:lnTo>
                  <a:lnTo>
                    <a:pt x="113690" y="172897"/>
                  </a:lnTo>
                  <a:lnTo>
                    <a:pt x="113284" y="171792"/>
                  </a:lnTo>
                  <a:lnTo>
                    <a:pt x="112966" y="171856"/>
                  </a:lnTo>
                  <a:lnTo>
                    <a:pt x="113068" y="172974"/>
                  </a:lnTo>
                  <a:lnTo>
                    <a:pt x="113436" y="175018"/>
                  </a:lnTo>
                  <a:lnTo>
                    <a:pt x="113919" y="176301"/>
                  </a:lnTo>
                  <a:lnTo>
                    <a:pt x="114261" y="176225"/>
                  </a:lnTo>
                  <a:close/>
                </a:path>
                <a:path extrusionOk="0" h="614045" w="605155">
                  <a:moveTo>
                    <a:pt x="115722" y="133997"/>
                  </a:moveTo>
                  <a:lnTo>
                    <a:pt x="115316" y="133959"/>
                  </a:lnTo>
                  <a:lnTo>
                    <a:pt x="114846" y="135864"/>
                  </a:lnTo>
                  <a:lnTo>
                    <a:pt x="114655" y="137515"/>
                  </a:lnTo>
                  <a:lnTo>
                    <a:pt x="114401" y="139560"/>
                  </a:lnTo>
                  <a:lnTo>
                    <a:pt x="114808" y="139649"/>
                  </a:lnTo>
                  <a:lnTo>
                    <a:pt x="115570" y="137820"/>
                  </a:lnTo>
                  <a:lnTo>
                    <a:pt x="115722" y="135140"/>
                  </a:lnTo>
                  <a:lnTo>
                    <a:pt x="115722" y="133997"/>
                  </a:lnTo>
                  <a:close/>
                </a:path>
                <a:path extrusionOk="0" h="614045" w="605155">
                  <a:moveTo>
                    <a:pt x="117348" y="132029"/>
                  </a:moveTo>
                  <a:lnTo>
                    <a:pt x="116293" y="130543"/>
                  </a:lnTo>
                  <a:lnTo>
                    <a:pt x="116001" y="130340"/>
                  </a:lnTo>
                  <a:lnTo>
                    <a:pt x="115836" y="130238"/>
                  </a:lnTo>
                  <a:lnTo>
                    <a:pt x="115481" y="131356"/>
                  </a:lnTo>
                  <a:lnTo>
                    <a:pt x="115747" y="131648"/>
                  </a:lnTo>
                  <a:lnTo>
                    <a:pt x="116078" y="132067"/>
                  </a:lnTo>
                  <a:lnTo>
                    <a:pt x="116319" y="132664"/>
                  </a:lnTo>
                  <a:lnTo>
                    <a:pt x="116573" y="133350"/>
                  </a:lnTo>
                  <a:lnTo>
                    <a:pt x="116509" y="133781"/>
                  </a:lnTo>
                  <a:lnTo>
                    <a:pt x="116751" y="133781"/>
                  </a:lnTo>
                  <a:lnTo>
                    <a:pt x="117348" y="132029"/>
                  </a:lnTo>
                  <a:close/>
                </a:path>
                <a:path extrusionOk="0" h="614045" w="605155">
                  <a:moveTo>
                    <a:pt x="118135" y="133997"/>
                  </a:moveTo>
                  <a:lnTo>
                    <a:pt x="117932" y="133946"/>
                  </a:lnTo>
                  <a:lnTo>
                    <a:pt x="117805" y="133908"/>
                  </a:lnTo>
                  <a:lnTo>
                    <a:pt x="117348" y="134797"/>
                  </a:lnTo>
                  <a:lnTo>
                    <a:pt x="117373" y="135788"/>
                  </a:lnTo>
                  <a:lnTo>
                    <a:pt x="117424" y="136525"/>
                  </a:lnTo>
                  <a:lnTo>
                    <a:pt x="117716" y="136537"/>
                  </a:lnTo>
                  <a:lnTo>
                    <a:pt x="118135" y="133997"/>
                  </a:lnTo>
                  <a:close/>
                </a:path>
                <a:path extrusionOk="0" h="614045" w="605155">
                  <a:moveTo>
                    <a:pt x="158699" y="308610"/>
                  </a:moveTo>
                  <a:lnTo>
                    <a:pt x="158623" y="307378"/>
                  </a:lnTo>
                  <a:lnTo>
                    <a:pt x="158521" y="305727"/>
                  </a:lnTo>
                  <a:lnTo>
                    <a:pt x="158394" y="304190"/>
                  </a:lnTo>
                  <a:lnTo>
                    <a:pt x="155079" y="297218"/>
                  </a:lnTo>
                  <a:lnTo>
                    <a:pt x="152793" y="295452"/>
                  </a:lnTo>
                  <a:lnTo>
                    <a:pt x="152450" y="295452"/>
                  </a:lnTo>
                  <a:lnTo>
                    <a:pt x="151447" y="294576"/>
                  </a:lnTo>
                  <a:lnTo>
                    <a:pt x="149974" y="293255"/>
                  </a:lnTo>
                  <a:lnTo>
                    <a:pt x="147789" y="289801"/>
                  </a:lnTo>
                  <a:lnTo>
                    <a:pt x="148145" y="289496"/>
                  </a:lnTo>
                  <a:lnTo>
                    <a:pt x="146113" y="286004"/>
                  </a:lnTo>
                  <a:lnTo>
                    <a:pt x="146024" y="285851"/>
                  </a:lnTo>
                  <a:lnTo>
                    <a:pt x="145605" y="285851"/>
                  </a:lnTo>
                  <a:lnTo>
                    <a:pt x="145021" y="286004"/>
                  </a:lnTo>
                  <a:lnTo>
                    <a:pt x="140589" y="280949"/>
                  </a:lnTo>
                  <a:lnTo>
                    <a:pt x="138709" y="278688"/>
                  </a:lnTo>
                  <a:lnTo>
                    <a:pt x="137591" y="277571"/>
                  </a:lnTo>
                  <a:lnTo>
                    <a:pt x="136626" y="276606"/>
                  </a:lnTo>
                  <a:lnTo>
                    <a:pt x="136220" y="276275"/>
                  </a:lnTo>
                  <a:lnTo>
                    <a:pt x="135750" y="276275"/>
                  </a:lnTo>
                  <a:lnTo>
                    <a:pt x="135242" y="276479"/>
                  </a:lnTo>
                  <a:lnTo>
                    <a:pt x="135242" y="276606"/>
                  </a:lnTo>
                  <a:lnTo>
                    <a:pt x="135229" y="277571"/>
                  </a:lnTo>
                  <a:lnTo>
                    <a:pt x="135039" y="277571"/>
                  </a:lnTo>
                  <a:lnTo>
                    <a:pt x="135013" y="276606"/>
                  </a:lnTo>
                  <a:lnTo>
                    <a:pt x="135242" y="276606"/>
                  </a:lnTo>
                  <a:lnTo>
                    <a:pt x="135242" y="276479"/>
                  </a:lnTo>
                  <a:lnTo>
                    <a:pt x="135013" y="276555"/>
                  </a:lnTo>
                  <a:lnTo>
                    <a:pt x="135001" y="275437"/>
                  </a:lnTo>
                  <a:lnTo>
                    <a:pt x="133972" y="272656"/>
                  </a:lnTo>
                  <a:lnTo>
                    <a:pt x="132334" y="269989"/>
                  </a:lnTo>
                  <a:lnTo>
                    <a:pt x="132003" y="269697"/>
                  </a:lnTo>
                  <a:lnTo>
                    <a:pt x="129159" y="265772"/>
                  </a:lnTo>
                  <a:lnTo>
                    <a:pt x="128473" y="264236"/>
                  </a:lnTo>
                  <a:lnTo>
                    <a:pt x="127469" y="264528"/>
                  </a:lnTo>
                  <a:lnTo>
                    <a:pt x="127520" y="265772"/>
                  </a:lnTo>
                  <a:lnTo>
                    <a:pt x="126923" y="265772"/>
                  </a:lnTo>
                  <a:lnTo>
                    <a:pt x="126517" y="265264"/>
                  </a:lnTo>
                  <a:lnTo>
                    <a:pt x="126593" y="264528"/>
                  </a:lnTo>
                  <a:lnTo>
                    <a:pt x="127165" y="264528"/>
                  </a:lnTo>
                  <a:lnTo>
                    <a:pt x="127673" y="263334"/>
                  </a:lnTo>
                  <a:lnTo>
                    <a:pt x="127165" y="261937"/>
                  </a:lnTo>
                  <a:lnTo>
                    <a:pt x="126784" y="261708"/>
                  </a:lnTo>
                  <a:lnTo>
                    <a:pt x="124599" y="259715"/>
                  </a:lnTo>
                  <a:lnTo>
                    <a:pt x="123901" y="258216"/>
                  </a:lnTo>
                  <a:lnTo>
                    <a:pt x="122936" y="259715"/>
                  </a:lnTo>
                  <a:lnTo>
                    <a:pt x="122402" y="259715"/>
                  </a:lnTo>
                  <a:lnTo>
                    <a:pt x="122339" y="257949"/>
                  </a:lnTo>
                  <a:lnTo>
                    <a:pt x="122072" y="257949"/>
                  </a:lnTo>
                  <a:lnTo>
                    <a:pt x="122834" y="257632"/>
                  </a:lnTo>
                  <a:lnTo>
                    <a:pt x="123952" y="256057"/>
                  </a:lnTo>
                  <a:lnTo>
                    <a:pt x="124129" y="255231"/>
                  </a:lnTo>
                  <a:lnTo>
                    <a:pt x="124396" y="253682"/>
                  </a:lnTo>
                  <a:lnTo>
                    <a:pt x="123748" y="252704"/>
                  </a:lnTo>
                  <a:lnTo>
                    <a:pt x="122453" y="250177"/>
                  </a:lnTo>
                  <a:lnTo>
                    <a:pt x="122720" y="249097"/>
                  </a:lnTo>
                  <a:lnTo>
                    <a:pt x="121234" y="237832"/>
                  </a:lnTo>
                  <a:lnTo>
                    <a:pt x="116205" y="230924"/>
                  </a:lnTo>
                  <a:lnTo>
                    <a:pt x="116078" y="230759"/>
                  </a:lnTo>
                  <a:lnTo>
                    <a:pt x="115430" y="230924"/>
                  </a:lnTo>
                  <a:lnTo>
                    <a:pt x="113753" y="227203"/>
                  </a:lnTo>
                  <a:lnTo>
                    <a:pt x="114134" y="226580"/>
                  </a:lnTo>
                  <a:lnTo>
                    <a:pt x="112699" y="219202"/>
                  </a:lnTo>
                  <a:lnTo>
                    <a:pt x="111734" y="215112"/>
                  </a:lnTo>
                  <a:lnTo>
                    <a:pt x="111544" y="214655"/>
                  </a:lnTo>
                  <a:lnTo>
                    <a:pt x="110820" y="210972"/>
                  </a:lnTo>
                  <a:lnTo>
                    <a:pt x="110972" y="210413"/>
                  </a:lnTo>
                  <a:lnTo>
                    <a:pt x="110451" y="206933"/>
                  </a:lnTo>
                  <a:lnTo>
                    <a:pt x="110350" y="206336"/>
                  </a:lnTo>
                  <a:lnTo>
                    <a:pt x="109969" y="206336"/>
                  </a:lnTo>
                  <a:lnTo>
                    <a:pt x="108140" y="200266"/>
                  </a:lnTo>
                  <a:lnTo>
                    <a:pt x="107657" y="198120"/>
                  </a:lnTo>
                  <a:lnTo>
                    <a:pt x="106311" y="192163"/>
                  </a:lnTo>
                  <a:lnTo>
                    <a:pt x="106210" y="191681"/>
                  </a:lnTo>
                  <a:lnTo>
                    <a:pt x="106121" y="190995"/>
                  </a:lnTo>
                  <a:lnTo>
                    <a:pt x="105994" y="188074"/>
                  </a:lnTo>
                  <a:lnTo>
                    <a:pt x="106299" y="186423"/>
                  </a:lnTo>
                  <a:lnTo>
                    <a:pt x="105676" y="186423"/>
                  </a:lnTo>
                  <a:lnTo>
                    <a:pt x="104851" y="188074"/>
                  </a:lnTo>
                  <a:lnTo>
                    <a:pt x="104241" y="189674"/>
                  </a:lnTo>
                  <a:lnTo>
                    <a:pt x="104228" y="192163"/>
                  </a:lnTo>
                  <a:lnTo>
                    <a:pt x="103771" y="188696"/>
                  </a:lnTo>
                  <a:lnTo>
                    <a:pt x="104394" y="186423"/>
                  </a:lnTo>
                  <a:lnTo>
                    <a:pt x="105410" y="184213"/>
                  </a:lnTo>
                  <a:lnTo>
                    <a:pt x="106426" y="182245"/>
                  </a:lnTo>
                  <a:lnTo>
                    <a:pt x="105994" y="181914"/>
                  </a:lnTo>
                  <a:lnTo>
                    <a:pt x="104978" y="181914"/>
                  </a:lnTo>
                  <a:lnTo>
                    <a:pt x="104419" y="179412"/>
                  </a:lnTo>
                  <a:lnTo>
                    <a:pt x="103860" y="181343"/>
                  </a:lnTo>
                  <a:lnTo>
                    <a:pt x="102984" y="185788"/>
                  </a:lnTo>
                  <a:lnTo>
                    <a:pt x="102933" y="189674"/>
                  </a:lnTo>
                  <a:lnTo>
                    <a:pt x="102819" y="198120"/>
                  </a:lnTo>
                  <a:lnTo>
                    <a:pt x="102641" y="196100"/>
                  </a:lnTo>
                  <a:lnTo>
                    <a:pt x="102704" y="200113"/>
                  </a:lnTo>
                  <a:lnTo>
                    <a:pt x="102831" y="206933"/>
                  </a:lnTo>
                  <a:lnTo>
                    <a:pt x="102946" y="210413"/>
                  </a:lnTo>
                  <a:lnTo>
                    <a:pt x="103060" y="213728"/>
                  </a:lnTo>
                  <a:lnTo>
                    <a:pt x="103428" y="219202"/>
                  </a:lnTo>
                  <a:lnTo>
                    <a:pt x="103530" y="220713"/>
                  </a:lnTo>
                  <a:lnTo>
                    <a:pt x="104165" y="226580"/>
                  </a:lnTo>
                  <a:lnTo>
                    <a:pt x="104228" y="227203"/>
                  </a:lnTo>
                  <a:lnTo>
                    <a:pt x="104330" y="228104"/>
                  </a:lnTo>
                  <a:lnTo>
                    <a:pt x="113550" y="265264"/>
                  </a:lnTo>
                  <a:lnTo>
                    <a:pt x="130886" y="302920"/>
                  </a:lnTo>
                  <a:lnTo>
                    <a:pt x="150672" y="330034"/>
                  </a:lnTo>
                  <a:lnTo>
                    <a:pt x="149872" y="328980"/>
                  </a:lnTo>
                  <a:lnTo>
                    <a:pt x="148437" y="327266"/>
                  </a:lnTo>
                  <a:lnTo>
                    <a:pt x="147878" y="326212"/>
                  </a:lnTo>
                  <a:lnTo>
                    <a:pt x="148043" y="326047"/>
                  </a:lnTo>
                  <a:lnTo>
                    <a:pt x="148234" y="326047"/>
                  </a:lnTo>
                  <a:lnTo>
                    <a:pt x="151206" y="327266"/>
                  </a:lnTo>
                  <a:lnTo>
                    <a:pt x="151993" y="327685"/>
                  </a:lnTo>
                  <a:lnTo>
                    <a:pt x="151942" y="327875"/>
                  </a:lnTo>
                  <a:lnTo>
                    <a:pt x="155295" y="330428"/>
                  </a:lnTo>
                  <a:lnTo>
                    <a:pt x="155448" y="330428"/>
                  </a:lnTo>
                  <a:lnTo>
                    <a:pt x="156362" y="330034"/>
                  </a:lnTo>
                  <a:lnTo>
                    <a:pt x="156248" y="327685"/>
                  </a:lnTo>
                  <a:lnTo>
                    <a:pt x="156171" y="326047"/>
                  </a:lnTo>
                  <a:lnTo>
                    <a:pt x="156171" y="325831"/>
                  </a:lnTo>
                  <a:lnTo>
                    <a:pt x="155600" y="325018"/>
                  </a:lnTo>
                  <a:lnTo>
                    <a:pt x="154228" y="320344"/>
                  </a:lnTo>
                  <a:lnTo>
                    <a:pt x="154178" y="320154"/>
                  </a:lnTo>
                  <a:lnTo>
                    <a:pt x="154076" y="319798"/>
                  </a:lnTo>
                  <a:lnTo>
                    <a:pt x="154393" y="320154"/>
                  </a:lnTo>
                  <a:lnTo>
                    <a:pt x="154266" y="319798"/>
                  </a:lnTo>
                  <a:lnTo>
                    <a:pt x="153098" y="316572"/>
                  </a:lnTo>
                  <a:lnTo>
                    <a:pt x="152120" y="315264"/>
                  </a:lnTo>
                  <a:lnTo>
                    <a:pt x="152857" y="314185"/>
                  </a:lnTo>
                  <a:lnTo>
                    <a:pt x="153187" y="314185"/>
                  </a:lnTo>
                  <a:lnTo>
                    <a:pt x="154266" y="313004"/>
                  </a:lnTo>
                  <a:lnTo>
                    <a:pt x="155054" y="311251"/>
                  </a:lnTo>
                  <a:lnTo>
                    <a:pt x="154863" y="311111"/>
                  </a:lnTo>
                  <a:lnTo>
                    <a:pt x="155727" y="309702"/>
                  </a:lnTo>
                  <a:lnTo>
                    <a:pt x="157022" y="310172"/>
                  </a:lnTo>
                  <a:lnTo>
                    <a:pt x="157530" y="309702"/>
                  </a:lnTo>
                  <a:lnTo>
                    <a:pt x="158699" y="308610"/>
                  </a:lnTo>
                  <a:close/>
                </a:path>
                <a:path extrusionOk="0" h="614045" w="605155">
                  <a:moveTo>
                    <a:pt x="173316" y="90220"/>
                  </a:moveTo>
                  <a:lnTo>
                    <a:pt x="173278" y="89890"/>
                  </a:lnTo>
                  <a:lnTo>
                    <a:pt x="173024" y="89166"/>
                  </a:lnTo>
                  <a:lnTo>
                    <a:pt x="172605" y="88684"/>
                  </a:lnTo>
                  <a:lnTo>
                    <a:pt x="172212" y="88798"/>
                  </a:lnTo>
                  <a:lnTo>
                    <a:pt x="172173" y="89001"/>
                  </a:lnTo>
                  <a:lnTo>
                    <a:pt x="171754" y="91630"/>
                  </a:lnTo>
                  <a:lnTo>
                    <a:pt x="171805" y="91986"/>
                  </a:lnTo>
                  <a:lnTo>
                    <a:pt x="171856" y="92443"/>
                  </a:lnTo>
                  <a:lnTo>
                    <a:pt x="172034" y="93179"/>
                  </a:lnTo>
                  <a:lnTo>
                    <a:pt x="172262" y="93192"/>
                  </a:lnTo>
                  <a:lnTo>
                    <a:pt x="172453" y="93192"/>
                  </a:lnTo>
                  <a:lnTo>
                    <a:pt x="173316" y="90220"/>
                  </a:lnTo>
                  <a:close/>
                </a:path>
                <a:path extrusionOk="0" h="614045" w="605155">
                  <a:moveTo>
                    <a:pt x="183324" y="93599"/>
                  </a:moveTo>
                  <a:lnTo>
                    <a:pt x="183210" y="93421"/>
                  </a:lnTo>
                  <a:lnTo>
                    <a:pt x="182994" y="93065"/>
                  </a:lnTo>
                  <a:lnTo>
                    <a:pt x="180873" y="93878"/>
                  </a:lnTo>
                  <a:lnTo>
                    <a:pt x="179349" y="94665"/>
                  </a:lnTo>
                  <a:lnTo>
                    <a:pt x="175755" y="96685"/>
                  </a:lnTo>
                  <a:lnTo>
                    <a:pt x="173456" y="98031"/>
                  </a:lnTo>
                  <a:lnTo>
                    <a:pt x="173634" y="98120"/>
                  </a:lnTo>
                  <a:lnTo>
                    <a:pt x="171907" y="98767"/>
                  </a:lnTo>
                  <a:lnTo>
                    <a:pt x="171411" y="98717"/>
                  </a:lnTo>
                  <a:lnTo>
                    <a:pt x="170738" y="99783"/>
                  </a:lnTo>
                  <a:lnTo>
                    <a:pt x="171361" y="101511"/>
                  </a:lnTo>
                  <a:lnTo>
                    <a:pt x="171653" y="101409"/>
                  </a:lnTo>
                  <a:lnTo>
                    <a:pt x="172923" y="103339"/>
                  </a:lnTo>
                  <a:lnTo>
                    <a:pt x="172885" y="103644"/>
                  </a:lnTo>
                  <a:lnTo>
                    <a:pt x="173786" y="104330"/>
                  </a:lnTo>
                  <a:lnTo>
                    <a:pt x="174104" y="104394"/>
                  </a:lnTo>
                  <a:lnTo>
                    <a:pt x="174117" y="104838"/>
                  </a:lnTo>
                  <a:lnTo>
                    <a:pt x="173736" y="104965"/>
                  </a:lnTo>
                  <a:lnTo>
                    <a:pt x="172631" y="105689"/>
                  </a:lnTo>
                  <a:lnTo>
                    <a:pt x="171831" y="106273"/>
                  </a:lnTo>
                  <a:lnTo>
                    <a:pt x="171970" y="106553"/>
                  </a:lnTo>
                  <a:lnTo>
                    <a:pt x="173062" y="106222"/>
                  </a:lnTo>
                  <a:lnTo>
                    <a:pt x="174828" y="105498"/>
                  </a:lnTo>
                  <a:lnTo>
                    <a:pt x="175260" y="105194"/>
                  </a:lnTo>
                  <a:lnTo>
                    <a:pt x="175691" y="105537"/>
                  </a:lnTo>
                  <a:lnTo>
                    <a:pt x="175679" y="105905"/>
                  </a:lnTo>
                  <a:lnTo>
                    <a:pt x="175323" y="106997"/>
                  </a:lnTo>
                  <a:lnTo>
                    <a:pt x="174231" y="106845"/>
                  </a:lnTo>
                  <a:lnTo>
                    <a:pt x="173824" y="107937"/>
                  </a:lnTo>
                  <a:lnTo>
                    <a:pt x="173977" y="107937"/>
                  </a:lnTo>
                  <a:lnTo>
                    <a:pt x="173837" y="109486"/>
                  </a:lnTo>
                  <a:lnTo>
                    <a:pt x="173786" y="109664"/>
                  </a:lnTo>
                  <a:lnTo>
                    <a:pt x="174104" y="109880"/>
                  </a:lnTo>
                  <a:lnTo>
                    <a:pt x="176466" y="107696"/>
                  </a:lnTo>
                  <a:lnTo>
                    <a:pt x="176847" y="106591"/>
                  </a:lnTo>
                  <a:lnTo>
                    <a:pt x="176593" y="106146"/>
                  </a:lnTo>
                  <a:lnTo>
                    <a:pt x="177203" y="105257"/>
                  </a:lnTo>
                  <a:lnTo>
                    <a:pt x="177698" y="104736"/>
                  </a:lnTo>
                  <a:lnTo>
                    <a:pt x="178485" y="102743"/>
                  </a:lnTo>
                  <a:lnTo>
                    <a:pt x="178993" y="102069"/>
                  </a:lnTo>
                  <a:lnTo>
                    <a:pt x="179514" y="102209"/>
                  </a:lnTo>
                  <a:lnTo>
                    <a:pt x="179806" y="101434"/>
                  </a:lnTo>
                  <a:lnTo>
                    <a:pt x="178015" y="99123"/>
                  </a:lnTo>
                  <a:lnTo>
                    <a:pt x="177698" y="98907"/>
                  </a:lnTo>
                  <a:lnTo>
                    <a:pt x="177812" y="98348"/>
                  </a:lnTo>
                  <a:lnTo>
                    <a:pt x="178092" y="98056"/>
                  </a:lnTo>
                  <a:lnTo>
                    <a:pt x="179146" y="97853"/>
                  </a:lnTo>
                  <a:lnTo>
                    <a:pt x="178727" y="97078"/>
                  </a:lnTo>
                  <a:lnTo>
                    <a:pt x="177990" y="97675"/>
                  </a:lnTo>
                  <a:lnTo>
                    <a:pt x="177660" y="97421"/>
                  </a:lnTo>
                  <a:lnTo>
                    <a:pt x="177838" y="96875"/>
                  </a:lnTo>
                  <a:lnTo>
                    <a:pt x="178612" y="95935"/>
                  </a:lnTo>
                  <a:lnTo>
                    <a:pt x="179171" y="96126"/>
                  </a:lnTo>
                  <a:lnTo>
                    <a:pt x="181571" y="95288"/>
                  </a:lnTo>
                  <a:lnTo>
                    <a:pt x="182245" y="94742"/>
                  </a:lnTo>
                  <a:lnTo>
                    <a:pt x="183324" y="93599"/>
                  </a:lnTo>
                  <a:close/>
                </a:path>
                <a:path extrusionOk="0" h="614045" w="605155">
                  <a:moveTo>
                    <a:pt x="187223" y="58102"/>
                  </a:moveTo>
                  <a:lnTo>
                    <a:pt x="187096" y="57937"/>
                  </a:lnTo>
                  <a:lnTo>
                    <a:pt x="186944" y="57708"/>
                  </a:lnTo>
                  <a:lnTo>
                    <a:pt x="185534" y="58267"/>
                  </a:lnTo>
                  <a:lnTo>
                    <a:pt x="185572" y="58623"/>
                  </a:lnTo>
                  <a:lnTo>
                    <a:pt x="185585" y="58788"/>
                  </a:lnTo>
                  <a:lnTo>
                    <a:pt x="185902" y="58902"/>
                  </a:lnTo>
                  <a:lnTo>
                    <a:pt x="186118" y="58902"/>
                  </a:lnTo>
                  <a:lnTo>
                    <a:pt x="186766" y="58915"/>
                  </a:lnTo>
                  <a:lnTo>
                    <a:pt x="187223" y="58102"/>
                  </a:lnTo>
                  <a:close/>
                </a:path>
                <a:path extrusionOk="0" h="614045" w="605155">
                  <a:moveTo>
                    <a:pt x="206603" y="61937"/>
                  </a:moveTo>
                  <a:lnTo>
                    <a:pt x="206336" y="61582"/>
                  </a:lnTo>
                  <a:lnTo>
                    <a:pt x="205994" y="61633"/>
                  </a:lnTo>
                  <a:lnTo>
                    <a:pt x="205689" y="61671"/>
                  </a:lnTo>
                  <a:lnTo>
                    <a:pt x="205511" y="62001"/>
                  </a:lnTo>
                  <a:lnTo>
                    <a:pt x="205574" y="62141"/>
                  </a:lnTo>
                  <a:lnTo>
                    <a:pt x="205676" y="62357"/>
                  </a:lnTo>
                  <a:lnTo>
                    <a:pt x="206476" y="62318"/>
                  </a:lnTo>
                  <a:lnTo>
                    <a:pt x="206552" y="62090"/>
                  </a:lnTo>
                  <a:lnTo>
                    <a:pt x="206603" y="61937"/>
                  </a:lnTo>
                  <a:close/>
                </a:path>
                <a:path extrusionOk="0" h="614045" w="605155">
                  <a:moveTo>
                    <a:pt x="207098" y="44792"/>
                  </a:moveTo>
                  <a:lnTo>
                    <a:pt x="207035" y="44335"/>
                  </a:lnTo>
                  <a:lnTo>
                    <a:pt x="207010" y="44119"/>
                  </a:lnTo>
                  <a:lnTo>
                    <a:pt x="206451" y="43738"/>
                  </a:lnTo>
                  <a:lnTo>
                    <a:pt x="205155" y="44538"/>
                  </a:lnTo>
                  <a:lnTo>
                    <a:pt x="205257" y="45046"/>
                  </a:lnTo>
                  <a:lnTo>
                    <a:pt x="205320" y="45415"/>
                  </a:lnTo>
                  <a:lnTo>
                    <a:pt x="206159" y="45821"/>
                  </a:lnTo>
                  <a:lnTo>
                    <a:pt x="206692" y="45466"/>
                  </a:lnTo>
                  <a:lnTo>
                    <a:pt x="207010" y="45224"/>
                  </a:lnTo>
                  <a:lnTo>
                    <a:pt x="207098" y="44792"/>
                  </a:lnTo>
                  <a:close/>
                </a:path>
                <a:path extrusionOk="0" h="614045" w="605155">
                  <a:moveTo>
                    <a:pt x="209308" y="48336"/>
                  </a:moveTo>
                  <a:lnTo>
                    <a:pt x="209194" y="47853"/>
                  </a:lnTo>
                  <a:lnTo>
                    <a:pt x="208432" y="47688"/>
                  </a:lnTo>
                  <a:lnTo>
                    <a:pt x="208127" y="48082"/>
                  </a:lnTo>
                  <a:lnTo>
                    <a:pt x="208165" y="48272"/>
                  </a:lnTo>
                  <a:lnTo>
                    <a:pt x="208216" y="48564"/>
                  </a:lnTo>
                  <a:lnTo>
                    <a:pt x="209016" y="48742"/>
                  </a:lnTo>
                  <a:lnTo>
                    <a:pt x="209181" y="48514"/>
                  </a:lnTo>
                  <a:lnTo>
                    <a:pt x="209308" y="48336"/>
                  </a:lnTo>
                  <a:close/>
                </a:path>
                <a:path extrusionOk="0" h="614045" w="605155">
                  <a:moveTo>
                    <a:pt x="210921" y="42824"/>
                  </a:moveTo>
                  <a:lnTo>
                    <a:pt x="210502" y="43180"/>
                  </a:lnTo>
                  <a:lnTo>
                    <a:pt x="210858" y="43180"/>
                  </a:lnTo>
                  <a:lnTo>
                    <a:pt x="210921" y="42824"/>
                  </a:lnTo>
                  <a:close/>
                </a:path>
                <a:path extrusionOk="0" h="614045" w="605155">
                  <a:moveTo>
                    <a:pt x="220853" y="210591"/>
                  </a:moveTo>
                  <a:lnTo>
                    <a:pt x="219811" y="209219"/>
                  </a:lnTo>
                  <a:lnTo>
                    <a:pt x="219367" y="209321"/>
                  </a:lnTo>
                  <a:lnTo>
                    <a:pt x="218909" y="209423"/>
                  </a:lnTo>
                  <a:lnTo>
                    <a:pt x="218567" y="211124"/>
                  </a:lnTo>
                  <a:lnTo>
                    <a:pt x="219227" y="211531"/>
                  </a:lnTo>
                  <a:lnTo>
                    <a:pt x="219570" y="211759"/>
                  </a:lnTo>
                  <a:lnTo>
                    <a:pt x="220179" y="211607"/>
                  </a:lnTo>
                  <a:lnTo>
                    <a:pt x="220408" y="211264"/>
                  </a:lnTo>
                  <a:lnTo>
                    <a:pt x="220853" y="210591"/>
                  </a:lnTo>
                  <a:close/>
                </a:path>
                <a:path extrusionOk="0" h="614045" w="605155">
                  <a:moveTo>
                    <a:pt x="225145" y="42862"/>
                  </a:moveTo>
                  <a:lnTo>
                    <a:pt x="225031" y="42202"/>
                  </a:lnTo>
                  <a:lnTo>
                    <a:pt x="223342" y="41795"/>
                  </a:lnTo>
                  <a:lnTo>
                    <a:pt x="222504" y="42341"/>
                  </a:lnTo>
                  <a:lnTo>
                    <a:pt x="222262" y="42506"/>
                  </a:lnTo>
                  <a:lnTo>
                    <a:pt x="221272" y="43141"/>
                  </a:lnTo>
                  <a:lnTo>
                    <a:pt x="221373" y="43472"/>
                  </a:lnTo>
                  <a:lnTo>
                    <a:pt x="221488" y="43802"/>
                  </a:lnTo>
                  <a:lnTo>
                    <a:pt x="222453" y="43776"/>
                  </a:lnTo>
                  <a:lnTo>
                    <a:pt x="224078" y="43472"/>
                  </a:lnTo>
                  <a:lnTo>
                    <a:pt x="225145" y="42862"/>
                  </a:lnTo>
                  <a:close/>
                </a:path>
                <a:path extrusionOk="0" h="614045" w="605155">
                  <a:moveTo>
                    <a:pt x="228600" y="211404"/>
                  </a:moveTo>
                  <a:lnTo>
                    <a:pt x="228168" y="211048"/>
                  </a:lnTo>
                  <a:lnTo>
                    <a:pt x="227876" y="210807"/>
                  </a:lnTo>
                  <a:lnTo>
                    <a:pt x="227025" y="210985"/>
                  </a:lnTo>
                  <a:lnTo>
                    <a:pt x="226517" y="212305"/>
                  </a:lnTo>
                  <a:lnTo>
                    <a:pt x="227228" y="213029"/>
                  </a:lnTo>
                  <a:lnTo>
                    <a:pt x="228142" y="212940"/>
                  </a:lnTo>
                  <a:lnTo>
                    <a:pt x="228600" y="211404"/>
                  </a:lnTo>
                  <a:close/>
                </a:path>
                <a:path extrusionOk="0" h="614045" w="605155">
                  <a:moveTo>
                    <a:pt x="259054" y="20650"/>
                  </a:moveTo>
                  <a:lnTo>
                    <a:pt x="258826" y="20104"/>
                  </a:lnTo>
                  <a:lnTo>
                    <a:pt x="258229" y="20294"/>
                  </a:lnTo>
                  <a:lnTo>
                    <a:pt x="256082" y="20027"/>
                  </a:lnTo>
                  <a:lnTo>
                    <a:pt x="256057" y="19875"/>
                  </a:lnTo>
                  <a:lnTo>
                    <a:pt x="254152" y="19710"/>
                  </a:lnTo>
                  <a:lnTo>
                    <a:pt x="252628" y="20015"/>
                  </a:lnTo>
                  <a:lnTo>
                    <a:pt x="252742" y="20269"/>
                  </a:lnTo>
                  <a:lnTo>
                    <a:pt x="251079" y="20637"/>
                  </a:lnTo>
                  <a:lnTo>
                    <a:pt x="250647" y="20523"/>
                  </a:lnTo>
                  <a:lnTo>
                    <a:pt x="249694" y="21234"/>
                  </a:lnTo>
                  <a:lnTo>
                    <a:pt x="249796" y="21564"/>
                  </a:lnTo>
                  <a:lnTo>
                    <a:pt x="250088" y="21564"/>
                  </a:lnTo>
                  <a:lnTo>
                    <a:pt x="251891" y="21856"/>
                  </a:lnTo>
                  <a:lnTo>
                    <a:pt x="252056" y="22174"/>
                  </a:lnTo>
                  <a:lnTo>
                    <a:pt x="252272" y="22555"/>
                  </a:lnTo>
                  <a:lnTo>
                    <a:pt x="251815" y="22999"/>
                  </a:lnTo>
                  <a:lnTo>
                    <a:pt x="252183" y="23418"/>
                  </a:lnTo>
                  <a:lnTo>
                    <a:pt x="252679" y="23215"/>
                  </a:lnTo>
                  <a:lnTo>
                    <a:pt x="255409" y="22237"/>
                  </a:lnTo>
                  <a:lnTo>
                    <a:pt x="256870" y="21755"/>
                  </a:lnTo>
                  <a:lnTo>
                    <a:pt x="257302" y="21856"/>
                  </a:lnTo>
                  <a:lnTo>
                    <a:pt x="259054" y="20650"/>
                  </a:lnTo>
                  <a:close/>
                </a:path>
                <a:path extrusionOk="0" h="614045" w="605155">
                  <a:moveTo>
                    <a:pt x="263944" y="23317"/>
                  </a:moveTo>
                  <a:lnTo>
                    <a:pt x="263906" y="22199"/>
                  </a:lnTo>
                  <a:lnTo>
                    <a:pt x="262991" y="21666"/>
                  </a:lnTo>
                  <a:lnTo>
                    <a:pt x="262216" y="21805"/>
                  </a:lnTo>
                  <a:lnTo>
                    <a:pt x="261442" y="21958"/>
                  </a:lnTo>
                  <a:lnTo>
                    <a:pt x="260819" y="22745"/>
                  </a:lnTo>
                  <a:lnTo>
                    <a:pt x="260985" y="23317"/>
                  </a:lnTo>
                  <a:lnTo>
                    <a:pt x="261162" y="23939"/>
                  </a:lnTo>
                  <a:lnTo>
                    <a:pt x="262318" y="24231"/>
                  </a:lnTo>
                  <a:lnTo>
                    <a:pt x="263448" y="23698"/>
                  </a:lnTo>
                  <a:lnTo>
                    <a:pt x="263944" y="23317"/>
                  </a:lnTo>
                  <a:close/>
                </a:path>
                <a:path extrusionOk="0" h="614045" w="605155">
                  <a:moveTo>
                    <a:pt x="266827" y="81432"/>
                  </a:moveTo>
                  <a:lnTo>
                    <a:pt x="266674" y="81457"/>
                  </a:lnTo>
                  <a:lnTo>
                    <a:pt x="266026" y="79552"/>
                  </a:lnTo>
                  <a:lnTo>
                    <a:pt x="266001" y="79362"/>
                  </a:lnTo>
                  <a:lnTo>
                    <a:pt x="265544" y="79209"/>
                  </a:lnTo>
                  <a:lnTo>
                    <a:pt x="265328" y="79692"/>
                  </a:lnTo>
                  <a:lnTo>
                    <a:pt x="263855" y="80441"/>
                  </a:lnTo>
                  <a:lnTo>
                    <a:pt x="262890" y="80454"/>
                  </a:lnTo>
                  <a:lnTo>
                    <a:pt x="262775" y="80213"/>
                  </a:lnTo>
                  <a:lnTo>
                    <a:pt x="260629" y="79438"/>
                  </a:lnTo>
                  <a:lnTo>
                    <a:pt x="260375" y="79540"/>
                  </a:lnTo>
                  <a:lnTo>
                    <a:pt x="259956" y="79806"/>
                  </a:lnTo>
                  <a:lnTo>
                    <a:pt x="259969" y="80187"/>
                  </a:lnTo>
                  <a:lnTo>
                    <a:pt x="259461" y="80225"/>
                  </a:lnTo>
                  <a:lnTo>
                    <a:pt x="259257" y="79311"/>
                  </a:lnTo>
                  <a:lnTo>
                    <a:pt x="258737" y="79375"/>
                  </a:lnTo>
                  <a:lnTo>
                    <a:pt x="258775" y="80073"/>
                  </a:lnTo>
                  <a:lnTo>
                    <a:pt x="258216" y="80200"/>
                  </a:lnTo>
                  <a:lnTo>
                    <a:pt x="257695" y="79641"/>
                  </a:lnTo>
                  <a:lnTo>
                    <a:pt x="257467" y="78308"/>
                  </a:lnTo>
                  <a:lnTo>
                    <a:pt x="257898" y="77939"/>
                  </a:lnTo>
                  <a:lnTo>
                    <a:pt x="257467" y="77317"/>
                  </a:lnTo>
                  <a:lnTo>
                    <a:pt x="256921" y="77228"/>
                  </a:lnTo>
                  <a:lnTo>
                    <a:pt x="256387" y="77635"/>
                  </a:lnTo>
                  <a:lnTo>
                    <a:pt x="256565" y="78003"/>
                  </a:lnTo>
                  <a:lnTo>
                    <a:pt x="256171" y="78257"/>
                  </a:lnTo>
                  <a:lnTo>
                    <a:pt x="254965" y="78308"/>
                  </a:lnTo>
                  <a:lnTo>
                    <a:pt x="254546" y="78486"/>
                  </a:lnTo>
                  <a:lnTo>
                    <a:pt x="254254" y="78879"/>
                  </a:lnTo>
                  <a:lnTo>
                    <a:pt x="254330" y="79629"/>
                  </a:lnTo>
                  <a:lnTo>
                    <a:pt x="254876" y="80111"/>
                  </a:lnTo>
                  <a:lnTo>
                    <a:pt x="255409" y="79641"/>
                  </a:lnTo>
                  <a:lnTo>
                    <a:pt x="256336" y="80035"/>
                  </a:lnTo>
                  <a:lnTo>
                    <a:pt x="256628" y="80276"/>
                  </a:lnTo>
                  <a:lnTo>
                    <a:pt x="256527" y="80695"/>
                  </a:lnTo>
                  <a:lnTo>
                    <a:pt x="255816" y="80518"/>
                  </a:lnTo>
                  <a:lnTo>
                    <a:pt x="255079" y="81102"/>
                  </a:lnTo>
                  <a:lnTo>
                    <a:pt x="254000" y="82626"/>
                  </a:lnTo>
                  <a:lnTo>
                    <a:pt x="253936" y="83375"/>
                  </a:lnTo>
                  <a:lnTo>
                    <a:pt x="254660" y="83489"/>
                  </a:lnTo>
                  <a:lnTo>
                    <a:pt x="254850" y="84366"/>
                  </a:lnTo>
                  <a:lnTo>
                    <a:pt x="254977" y="84937"/>
                  </a:lnTo>
                  <a:lnTo>
                    <a:pt x="254723" y="85166"/>
                  </a:lnTo>
                  <a:lnTo>
                    <a:pt x="255079" y="85877"/>
                  </a:lnTo>
                  <a:lnTo>
                    <a:pt x="255282" y="86029"/>
                  </a:lnTo>
                  <a:lnTo>
                    <a:pt x="257543" y="87363"/>
                  </a:lnTo>
                  <a:lnTo>
                    <a:pt x="258711" y="87312"/>
                  </a:lnTo>
                  <a:lnTo>
                    <a:pt x="258826" y="87007"/>
                  </a:lnTo>
                  <a:lnTo>
                    <a:pt x="260273" y="86944"/>
                  </a:lnTo>
                  <a:lnTo>
                    <a:pt x="261467" y="86944"/>
                  </a:lnTo>
                  <a:lnTo>
                    <a:pt x="261632" y="86563"/>
                  </a:lnTo>
                  <a:lnTo>
                    <a:pt x="263258" y="86004"/>
                  </a:lnTo>
                  <a:lnTo>
                    <a:pt x="264731" y="85585"/>
                  </a:lnTo>
                  <a:lnTo>
                    <a:pt x="266433" y="84874"/>
                  </a:lnTo>
                  <a:lnTo>
                    <a:pt x="266700" y="84213"/>
                  </a:lnTo>
                  <a:lnTo>
                    <a:pt x="266192" y="83985"/>
                  </a:lnTo>
                  <a:lnTo>
                    <a:pt x="266242" y="82575"/>
                  </a:lnTo>
                  <a:lnTo>
                    <a:pt x="266776" y="82511"/>
                  </a:lnTo>
                  <a:lnTo>
                    <a:pt x="266827" y="81432"/>
                  </a:lnTo>
                  <a:close/>
                </a:path>
                <a:path extrusionOk="0" h="614045" w="605155">
                  <a:moveTo>
                    <a:pt x="269163" y="537806"/>
                  </a:moveTo>
                  <a:lnTo>
                    <a:pt x="263347" y="495693"/>
                  </a:lnTo>
                  <a:lnTo>
                    <a:pt x="214249" y="444207"/>
                  </a:lnTo>
                  <a:lnTo>
                    <a:pt x="150660" y="407454"/>
                  </a:lnTo>
                  <a:lnTo>
                    <a:pt x="136347" y="398475"/>
                  </a:lnTo>
                  <a:lnTo>
                    <a:pt x="131000" y="394449"/>
                  </a:lnTo>
                  <a:lnTo>
                    <a:pt x="122339" y="390245"/>
                  </a:lnTo>
                  <a:lnTo>
                    <a:pt x="113601" y="389737"/>
                  </a:lnTo>
                  <a:lnTo>
                    <a:pt x="105981" y="392417"/>
                  </a:lnTo>
                  <a:lnTo>
                    <a:pt x="100647" y="397802"/>
                  </a:lnTo>
                  <a:lnTo>
                    <a:pt x="99441" y="403021"/>
                  </a:lnTo>
                  <a:lnTo>
                    <a:pt x="100330" y="409498"/>
                  </a:lnTo>
                  <a:lnTo>
                    <a:pt x="129781" y="440702"/>
                  </a:lnTo>
                  <a:lnTo>
                    <a:pt x="167513" y="465264"/>
                  </a:lnTo>
                  <a:lnTo>
                    <a:pt x="165684" y="467868"/>
                  </a:lnTo>
                  <a:lnTo>
                    <a:pt x="119380" y="443001"/>
                  </a:lnTo>
                  <a:lnTo>
                    <a:pt x="83947" y="403504"/>
                  </a:lnTo>
                  <a:lnTo>
                    <a:pt x="64516" y="345490"/>
                  </a:lnTo>
                  <a:lnTo>
                    <a:pt x="37223" y="261975"/>
                  </a:lnTo>
                  <a:lnTo>
                    <a:pt x="29603" y="236220"/>
                  </a:lnTo>
                  <a:lnTo>
                    <a:pt x="23177" y="226339"/>
                  </a:lnTo>
                  <a:lnTo>
                    <a:pt x="13208" y="223545"/>
                  </a:lnTo>
                  <a:lnTo>
                    <a:pt x="4025" y="227482"/>
                  </a:lnTo>
                  <a:lnTo>
                    <a:pt x="0" y="237794"/>
                  </a:lnTo>
                  <a:lnTo>
                    <a:pt x="3238" y="270649"/>
                  </a:lnTo>
                  <a:lnTo>
                    <a:pt x="11468" y="329069"/>
                  </a:lnTo>
                  <a:lnTo>
                    <a:pt x="22415" y="393077"/>
                  </a:lnTo>
                  <a:lnTo>
                    <a:pt x="33820" y="442620"/>
                  </a:lnTo>
                  <a:lnTo>
                    <a:pt x="57531" y="477012"/>
                  </a:lnTo>
                  <a:lnTo>
                    <a:pt x="91224" y="502805"/>
                  </a:lnTo>
                  <a:lnTo>
                    <a:pt x="112610" y="517283"/>
                  </a:lnTo>
                  <a:lnTo>
                    <a:pt x="132880" y="532091"/>
                  </a:lnTo>
                  <a:lnTo>
                    <a:pt x="163512" y="564146"/>
                  </a:lnTo>
                  <a:lnTo>
                    <a:pt x="176212" y="613511"/>
                  </a:lnTo>
                  <a:lnTo>
                    <a:pt x="183121" y="613511"/>
                  </a:lnTo>
                  <a:lnTo>
                    <a:pt x="224574" y="603008"/>
                  </a:lnTo>
                  <a:lnTo>
                    <a:pt x="254749" y="575678"/>
                  </a:lnTo>
                  <a:lnTo>
                    <a:pt x="269163" y="537806"/>
                  </a:lnTo>
                  <a:close/>
                </a:path>
                <a:path extrusionOk="0" h="614045" w="605155">
                  <a:moveTo>
                    <a:pt x="270598" y="115773"/>
                  </a:moveTo>
                  <a:lnTo>
                    <a:pt x="270141" y="115417"/>
                  </a:lnTo>
                  <a:lnTo>
                    <a:pt x="269748" y="115608"/>
                  </a:lnTo>
                  <a:lnTo>
                    <a:pt x="269659" y="116027"/>
                  </a:lnTo>
                  <a:lnTo>
                    <a:pt x="269887" y="116205"/>
                  </a:lnTo>
                  <a:lnTo>
                    <a:pt x="270129" y="116382"/>
                  </a:lnTo>
                  <a:lnTo>
                    <a:pt x="270510" y="116205"/>
                  </a:lnTo>
                  <a:lnTo>
                    <a:pt x="270548" y="116001"/>
                  </a:lnTo>
                  <a:lnTo>
                    <a:pt x="270598" y="115773"/>
                  </a:lnTo>
                  <a:close/>
                </a:path>
                <a:path extrusionOk="0" h="614045" w="605155">
                  <a:moveTo>
                    <a:pt x="270713" y="120167"/>
                  </a:moveTo>
                  <a:lnTo>
                    <a:pt x="270484" y="119380"/>
                  </a:lnTo>
                  <a:lnTo>
                    <a:pt x="269976" y="118770"/>
                  </a:lnTo>
                  <a:lnTo>
                    <a:pt x="269824" y="118643"/>
                  </a:lnTo>
                  <a:lnTo>
                    <a:pt x="268389" y="117792"/>
                  </a:lnTo>
                  <a:lnTo>
                    <a:pt x="264998" y="118008"/>
                  </a:lnTo>
                  <a:lnTo>
                    <a:pt x="264629" y="118541"/>
                  </a:lnTo>
                  <a:lnTo>
                    <a:pt x="264147" y="120256"/>
                  </a:lnTo>
                  <a:lnTo>
                    <a:pt x="263486" y="121005"/>
                  </a:lnTo>
                  <a:lnTo>
                    <a:pt x="261378" y="119735"/>
                  </a:lnTo>
                  <a:lnTo>
                    <a:pt x="260832" y="120421"/>
                  </a:lnTo>
                  <a:lnTo>
                    <a:pt x="260756" y="122212"/>
                  </a:lnTo>
                  <a:lnTo>
                    <a:pt x="260743" y="123342"/>
                  </a:lnTo>
                  <a:lnTo>
                    <a:pt x="260807" y="125006"/>
                  </a:lnTo>
                  <a:lnTo>
                    <a:pt x="260184" y="126377"/>
                  </a:lnTo>
                  <a:lnTo>
                    <a:pt x="259740" y="126250"/>
                  </a:lnTo>
                  <a:lnTo>
                    <a:pt x="258127" y="128422"/>
                  </a:lnTo>
                  <a:lnTo>
                    <a:pt x="258356" y="129032"/>
                  </a:lnTo>
                  <a:lnTo>
                    <a:pt x="258622" y="129755"/>
                  </a:lnTo>
                  <a:lnTo>
                    <a:pt x="261683" y="130073"/>
                  </a:lnTo>
                  <a:lnTo>
                    <a:pt x="263804" y="128943"/>
                  </a:lnTo>
                  <a:lnTo>
                    <a:pt x="263753" y="128638"/>
                  </a:lnTo>
                  <a:lnTo>
                    <a:pt x="265277" y="128231"/>
                  </a:lnTo>
                  <a:lnTo>
                    <a:pt x="265595" y="128765"/>
                  </a:lnTo>
                  <a:lnTo>
                    <a:pt x="267322" y="128231"/>
                  </a:lnTo>
                  <a:lnTo>
                    <a:pt x="268147" y="126580"/>
                  </a:lnTo>
                  <a:lnTo>
                    <a:pt x="267804" y="126403"/>
                  </a:lnTo>
                  <a:lnTo>
                    <a:pt x="268414" y="124739"/>
                  </a:lnTo>
                  <a:lnTo>
                    <a:pt x="268693" y="124536"/>
                  </a:lnTo>
                  <a:lnTo>
                    <a:pt x="268541" y="123659"/>
                  </a:lnTo>
                  <a:lnTo>
                    <a:pt x="268274" y="123621"/>
                  </a:lnTo>
                  <a:lnTo>
                    <a:pt x="268058" y="122516"/>
                  </a:lnTo>
                  <a:lnTo>
                    <a:pt x="269151" y="121031"/>
                  </a:lnTo>
                  <a:lnTo>
                    <a:pt x="270027" y="121412"/>
                  </a:lnTo>
                  <a:lnTo>
                    <a:pt x="270713" y="120167"/>
                  </a:lnTo>
                  <a:close/>
                </a:path>
                <a:path extrusionOk="0" h="614045" w="605155">
                  <a:moveTo>
                    <a:pt x="271957" y="116865"/>
                  </a:moveTo>
                  <a:lnTo>
                    <a:pt x="271691" y="116268"/>
                  </a:lnTo>
                  <a:lnTo>
                    <a:pt x="271551" y="116281"/>
                  </a:lnTo>
                  <a:lnTo>
                    <a:pt x="271487" y="116522"/>
                  </a:lnTo>
                  <a:lnTo>
                    <a:pt x="271246" y="117182"/>
                  </a:lnTo>
                  <a:lnTo>
                    <a:pt x="271132" y="117513"/>
                  </a:lnTo>
                  <a:lnTo>
                    <a:pt x="271106" y="117665"/>
                  </a:lnTo>
                  <a:lnTo>
                    <a:pt x="271564" y="117576"/>
                  </a:lnTo>
                  <a:lnTo>
                    <a:pt x="271729" y="117284"/>
                  </a:lnTo>
                  <a:lnTo>
                    <a:pt x="271957" y="116865"/>
                  </a:lnTo>
                  <a:close/>
                </a:path>
                <a:path extrusionOk="0" h="614045" w="605155">
                  <a:moveTo>
                    <a:pt x="271995" y="107721"/>
                  </a:moveTo>
                  <a:lnTo>
                    <a:pt x="271881" y="107315"/>
                  </a:lnTo>
                  <a:lnTo>
                    <a:pt x="271653" y="107238"/>
                  </a:lnTo>
                  <a:lnTo>
                    <a:pt x="271322" y="107124"/>
                  </a:lnTo>
                  <a:lnTo>
                    <a:pt x="270738" y="107746"/>
                  </a:lnTo>
                  <a:lnTo>
                    <a:pt x="270649" y="108343"/>
                  </a:lnTo>
                  <a:lnTo>
                    <a:pt x="270624" y="108635"/>
                  </a:lnTo>
                  <a:lnTo>
                    <a:pt x="270903" y="108889"/>
                  </a:lnTo>
                  <a:lnTo>
                    <a:pt x="271335" y="108686"/>
                  </a:lnTo>
                  <a:lnTo>
                    <a:pt x="271526" y="108585"/>
                  </a:lnTo>
                  <a:lnTo>
                    <a:pt x="271856" y="108407"/>
                  </a:lnTo>
                  <a:lnTo>
                    <a:pt x="271945" y="108038"/>
                  </a:lnTo>
                  <a:lnTo>
                    <a:pt x="271995" y="107721"/>
                  </a:lnTo>
                  <a:close/>
                </a:path>
                <a:path extrusionOk="0" h="614045" w="605155">
                  <a:moveTo>
                    <a:pt x="272948" y="58458"/>
                  </a:moveTo>
                  <a:lnTo>
                    <a:pt x="272834" y="57734"/>
                  </a:lnTo>
                  <a:lnTo>
                    <a:pt x="272796" y="57556"/>
                  </a:lnTo>
                  <a:lnTo>
                    <a:pt x="239344" y="57556"/>
                  </a:lnTo>
                  <a:lnTo>
                    <a:pt x="239344" y="70954"/>
                  </a:lnTo>
                  <a:lnTo>
                    <a:pt x="238988" y="70954"/>
                  </a:lnTo>
                  <a:lnTo>
                    <a:pt x="239204" y="70815"/>
                  </a:lnTo>
                  <a:lnTo>
                    <a:pt x="239344" y="70954"/>
                  </a:lnTo>
                  <a:lnTo>
                    <a:pt x="239344" y="57556"/>
                  </a:lnTo>
                  <a:lnTo>
                    <a:pt x="238379" y="57556"/>
                  </a:lnTo>
                  <a:lnTo>
                    <a:pt x="238379" y="70954"/>
                  </a:lnTo>
                  <a:lnTo>
                    <a:pt x="236994" y="71272"/>
                  </a:lnTo>
                  <a:lnTo>
                    <a:pt x="236740" y="70954"/>
                  </a:lnTo>
                  <a:lnTo>
                    <a:pt x="238379" y="70954"/>
                  </a:lnTo>
                  <a:lnTo>
                    <a:pt x="238379" y="57556"/>
                  </a:lnTo>
                  <a:lnTo>
                    <a:pt x="236448" y="57556"/>
                  </a:lnTo>
                  <a:lnTo>
                    <a:pt x="235356" y="57556"/>
                  </a:lnTo>
                  <a:lnTo>
                    <a:pt x="235737" y="57454"/>
                  </a:lnTo>
                  <a:lnTo>
                    <a:pt x="234937" y="57315"/>
                  </a:lnTo>
                  <a:lnTo>
                    <a:pt x="235750" y="57442"/>
                  </a:lnTo>
                  <a:lnTo>
                    <a:pt x="236804" y="57137"/>
                  </a:lnTo>
                  <a:lnTo>
                    <a:pt x="233959" y="57137"/>
                  </a:lnTo>
                  <a:lnTo>
                    <a:pt x="232498" y="57137"/>
                  </a:lnTo>
                  <a:lnTo>
                    <a:pt x="230670" y="58458"/>
                  </a:lnTo>
                  <a:lnTo>
                    <a:pt x="230327" y="58762"/>
                  </a:lnTo>
                  <a:lnTo>
                    <a:pt x="230098" y="59029"/>
                  </a:lnTo>
                  <a:lnTo>
                    <a:pt x="228053" y="60490"/>
                  </a:lnTo>
                  <a:lnTo>
                    <a:pt x="227647" y="59969"/>
                  </a:lnTo>
                  <a:lnTo>
                    <a:pt x="226402" y="61023"/>
                  </a:lnTo>
                  <a:lnTo>
                    <a:pt x="225717" y="61658"/>
                  </a:lnTo>
                  <a:lnTo>
                    <a:pt x="225856" y="62052"/>
                  </a:lnTo>
                  <a:lnTo>
                    <a:pt x="223901" y="64643"/>
                  </a:lnTo>
                  <a:lnTo>
                    <a:pt x="223647" y="64643"/>
                  </a:lnTo>
                  <a:lnTo>
                    <a:pt x="221551" y="66992"/>
                  </a:lnTo>
                  <a:lnTo>
                    <a:pt x="221246" y="67360"/>
                  </a:lnTo>
                  <a:lnTo>
                    <a:pt x="218770" y="71539"/>
                  </a:lnTo>
                  <a:lnTo>
                    <a:pt x="218605" y="71818"/>
                  </a:lnTo>
                  <a:lnTo>
                    <a:pt x="218782" y="71818"/>
                  </a:lnTo>
                  <a:lnTo>
                    <a:pt x="216281" y="76415"/>
                  </a:lnTo>
                  <a:lnTo>
                    <a:pt x="215366" y="77673"/>
                  </a:lnTo>
                  <a:lnTo>
                    <a:pt x="216166" y="78587"/>
                  </a:lnTo>
                  <a:lnTo>
                    <a:pt x="217538" y="77939"/>
                  </a:lnTo>
                  <a:lnTo>
                    <a:pt x="217792" y="78587"/>
                  </a:lnTo>
                  <a:lnTo>
                    <a:pt x="217246" y="78587"/>
                  </a:lnTo>
                  <a:lnTo>
                    <a:pt x="216293" y="78854"/>
                  </a:lnTo>
                  <a:lnTo>
                    <a:pt x="216103" y="79857"/>
                  </a:lnTo>
                  <a:lnTo>
                    <a:pt x="216103" y="80111"/>
                  </a:lnTo>
                  <a:lnTo>
                    <a:pt x="217043" y="82372"/>
                  </a:lnTo>
                  <a:lnTo>
                    <a:pt x="217360" y="82842"/>
                  </a:lnTo>
                  <a:lnTo>
                    <a:pt x="217830" y="83045"/>
                  </a:lnTo>
                  <a:lnTo>
                    <a:pt x="218478" y="82372"/>
                  </a:lnTo>
                  <a:lnTo>
                    <a:pt x="219875" y="81203"/>
                  </a:lnTo>
                  <a:lnTo>
                    <a:pt x="223532" y="78587"/>
                  </a:lnTo>
                  <a:lnTo>
                    <a:pt x="224497" y="77939"/>
                  </a:lnTo>
                  <a:lnTo>
                    <a:pt x="227076" y="76098"/>
                  </a:lnTo>
                  <a:lnTo>
                    <a:pt x="229069" y="75247"/>
                  </a:lnTo>
                  <a:lnTo>
                    <a:pt x="230149" y="75907"/>
                  </a:lnTo>
                  <a:lnTo>
                    <a:pt x="230606" y="75247"/>
                  </a:lnTo>
                  <a:lnTo>
                    <a:pt x="231051" y="74625"/>
                  </a:lnTo>
                  <a:lnTo>
                    <a:pt x="230974" y="74066"/>
                  </a:lnTo>
                  <a:lnTo>
                    <a:pt x="231559" y="73621"/>
                  </a:lnTo>
                  <a:lnTo>
                    <a:pt x="231889" y="73494"/>
                  </a:lnTo>
                  <a:lnTo>
                    <a:pt x="232841" y="72821"/>
                  </a:lnTo>
                  <a:lnTo>
                    <a:pt x="232702" y="72415"/>
                  </a:lnTo>
                  <a:lnTo>
                    <a:pt x="233553" y="71818"/>
                  </a:lnTo>
                  <a:lnTo>
                    <a:pt x="233743" y="71818"/>
                  </a:lnTo>
                  <a:lnTo>
                    <a:pt x="233997" y="72148"/>
                  </a:lnTo>
                  <a:lnTo>
                    <a:pt x="235178" y="71818"/>
                  </a:lnTo>
                  <a:lnTo>
                    <a:pt x="236029" y="71818"/>
                  </a:lnTo>
                  <a:lnTo>
                    <a:pt x="237464" y="71818"/>
                  </a:lnTo>
                  <a:lnTo>
                    <a:pt x="237210" y="71526"/>
                  </a:lnTo>
                  <a:lnTo>
                    <a:pt x="239306" y="70993"/>
                  </a:lnTo>
                  <a:lnTo>
                    <a:pt x="238442" y="71780"/>
                  </a:lnTo>
                  <a:lnTo>
                    <a:pt x="238010" y="71818"/>
                  </a:lnTo>
                  <a:lnTo>
                    <a:pt x="238404" y="71818"/>
                  </a:lnTo>
                  <a:lnTo>
                    <a:pt x="238620" y="71818"/>
                  </a:lnTo>
                  <a:lnTo>
                    <a:pt x="238874" y="72224"/>
                  </a:lnTo>
                  <a:lnTo>
                    <a:pt x="239509" y="71818"/>
                  </a:lnTo>
                  <a:lnTo>
                    <a:pt x="241033" y="71818"/>
                  </a:lnTo>
                  <a:lnTo>
                    <a:pt x="242646" y="71818"/>
                  </a:lnTo>
                  <a:lnTo>
                    <a:pt x="242570" y="71602"/>
                  </a:lnTo>
                  <a:lnTo>
                    <a:pt x="247091" y="70954"/>
                  </a:lnTo>
                  <a:lnTo>
                    <a:pt x="246253" y="70954"/>
                  </a:lnTo>
                  <a:lnTo>
                    <a:pt x="242481" y="71361"/>
                  </a:lnTo>
                  <a:lnTo>
                    <a:pt x="242354" y="70954"/>
                  </a:lnTo>
                  <a:lnTo>
                    <a:pt x="245071" y="70954"/>
                  </a:lnTo>
                  <a:lnTo>
                    <a:pt x="245313" y="70815"/>
                  </a:lnTo>
                  <a:lnTo>
                    <a:pt x="247421" y="69507"/>
                  </a:lnTo>
                  <a:lnTo>
                    <a:pt x="247726" y="69253"/>
                  </a:lnTo>
                  <a:lnTo>
                    <a:pt x="248513" y="68554"/>
                  </a:lnTo>
                  <a:lnTo>
                    <a:pt x="248945" y="68554"/>
                  </a:lnTo>
                  <a:lnTo>
                    <a:pt x="249720" y="68364"/>
                  </a:lnTo>
                  <a:lnTo>
                    <a:pt x="250444" y="68364"/>
                  </a:lnTo>
                  <a:lnTo>
                    <a:pt x="251040" y="68554"/>
                  </a:lnTo>
                  <a:lnTo>
                    <a:pt x="251523" y="69024"/>
                  </a:lnTo>
                  <a:lnTo>
                    <a:pt x="252069" y="69507"/>
                  </a:lnTo>
                  <a:lnTo>
                    <a:pt x="253199" y="69253"/>
                  </a:lnTo>
                  <a:lnTo>
                    <a:pt x="255778" y="69024"/>
                  </a:lnTo>
                  <a:lnTo>
                    <a:pt x="258267" y="69024"/>
                  </a:lnTo>
                  <a:lnTo>
                    <a:pt x="259943" y="68364"/>
                  </a:lnTo>
                  <a:lnTo>
                    <a:pt x="260337" y="67716"/>
                  </a:lnTo>
                  <a:lnTo>
                    <a:pt x="262318" y="67360"/>
                  </a:lnTo>
                  <a:lnTo>
                    <a:pt x="262890" y="67614"/>
                  </a:lnTo>
                  <a:lnTo>
                    <a:pt x="263017" y="67360"/>
                  </a:lnTo>
                  <a:lnTo>
                    <a:pt x="263220" y="66992"/>
                  </a:lnTo>
                  <a:lnTo>
                    <a:pt x="262267" y="65836"/>
                  </a:lnTo>
                  <a:lnTo>
                    <a:pt x="261023" y="65506"/>
                  </a:lnTo>
                  <a:lnTo>
                    <a:pt x="260134" y="65506"/>
                  </a:lnTo>
                  <a:lnTo>
                    <a:pt x="261518" y="65163"/>
                  </a:lnTo>
                  <a:lnTo>
                    <a:pt x="262839" y="63817"/>
                  </a:lnTo>
                  <a:lnTo>
                    <a:pt x="262585" y="63157"/>
                  </a:lnTo>
                  <a:lnTo>
                    <a:pt x="262521" y="62992"/>
                  </a:lnTo>
                  <a:lnTo>
                    <a:pt x="262432" y="62750"/>
                  </a:lnTo>
                  <a:lnTo>
                    <a:pt x="262356" y="62572"/>
                  </a:lnTo>
                  <a:lnTo>
                    <a:pt x="263271" y="62572"/>
                  </a:lnTo>
                  <a:lnTo>
                    <a:pt x="263791" y="63157"/>
                  </a:lnTo>
                  <a:lnTo>
                    <a:pt x="263944" y="63817"/>
                  </a:lnTo>
                  <a:lnTo>
                    <a:pt x="264020" y="64147"/>
                  </a:lnTo>
                  <a:lnTo>
                    <a:pt x="264134" y="64643"/>
                  </a:lnTo>
                  <a:lnTo>
                    <a:pt x="264248" y="65163"/>
                  </a:lnTo>
                  <a:lnTo>
                    <a:pt x="263652" y="65836"/>
                  </a:lnTo>
                  <a:lnTo>
                    <a:pt x="264375" y="66598"/>
                  </a:lnTo>
                  <a:lnTo>
                    <a:pt x="264795" y="66598"/>
                  </a:lnTo>
                  <a:lnTo>
                    <a:pt x="265442" y="66370"/>
                  </a:lnTo>
                  <a:lnTo>
                    <a:pt x="265760" y="66230"/>
                  </a:lnTo>
                  <a:lnTo>
                    <a:pt x="267106" y="64147"/>
                  </a:lnTo>
                  <a:lnTo>
                    <a:pt x="267169" y="63817"/>
                  </a:lnTo>
                  <a:lnTo>
                    <a:pt x="267284" y="63157"/>
                  </a:lnTo>
                  <a:lnTo>
                    <a:pt x="267322" y="62992"/>
                  </a:lnTo>
                  <a:lnTo>
                    <a:pt x="267042" y="62750"/>
                  </a:lnTo>
                  <a:lnTo>
                    <a:pt x="267055" y="62572"/>
                  </a:lnTo>
                  <a:lnTo>
                    <a:pt x="267169" y="60731"/>
                  </a:lnTo>
                  <a:lnTo>
                    <a:pt x="267335" y="60591"/>
                  </a:lnTo>
                  <a:lnTo>
                    <a:pt x="267601" y="60591"/>
                  </a:lnTo>
                  <a:lnTo>
                    <a:pt x="268008" y="61658"/>
                  </a:lnTo>
                  <a:lnTo>
                    <a:pt x="269151" y="61023"/>
                  </a:lnTo>
                  <a:lnTo>
                    <a:pt x="269074" y="57734"/>
                  </a:lnTo>
                  <a:lnTo>
                    <a:pt x="269544" y="58762"/>
                  </a:lnTo>
                  <a:lnTo>
                    <a:pt x="271538" y="59563"/>
                  </a:lnTo>
                  <a:lnTo>
                    <a:pt x="272592" y="59029"/>
                  </a:lnTo>
                  <a:lnTo>
                    <a:pt x="272948" y="58458"/>
                  </a:lnTo>
                  <a:close/>
                </a:path>
                <a:path extrusionOk="0" h="614045" w="605155">
                  <a:moveTo>
                    <a:pt x="275031" y="95072"/>
                  </a:moveTo>
                  <a:lnTo>
                    <a:pt x="274916" y="94932"/>
                  </a:lnTo>
                  <a:lnTo>
                    <a:pt x="274726" y="94703"/>
                  </a:lnTo>
                  <a:lnTo>
                    <a:pt x="273850" y="94983"/>
                  </a:lnTo>
                  <a:lnTo>
                    <a:pt x="273837" y="95250"/>
                  </a:lnTo>
                  <a:lnTo>
                    <a:pt x="273837" y="95440"/>
                  </a:lnTo>
                  <a:lnTo>
                    <a:pt x="274307" y="95796"/>
                  </a:lnTo>
                  <a:lnTo>
                    <a:pt x="274675" y="95592"/>
                  </a:lnTo>
                  <a:lnTo>
                    <a:pt x="274929" y="95440"/>
                  </a:lnTo>
                  <a:lnTo>
                    <a:pt x="275031" y="95072"/>
                  </a:lnTo>
                  <a:close/>
                </a:path>
                <a:path extrusionOk="0" h="614045" w="605155">
                  <a:moveTo>
                    <a:pt x="277317" y="28829"/>
                  </a:moveTo>
                  <a:lnTo>
                    <a:pt x="273735" y="25514"/>
                  </a:lnTo>
                  <a:lnTo>
                    <a:pt x="271665" y="25247"/>
                  </a:lnTo>
                  <a:lnTo>
                    <a:pt x="270446" y="25654"/>
                  </a:lnTo>
                  <a:lnTo>
                    <a:pt x="268224" y="27393"/>
                  </a:lnTo>
                  <a:lnTo>
                    <a:pt x="268249" y="28346"/>
                  </a:lnTo>
                  <a:lnTo>
                    <a:pt x="269468" y="28625"/>
                  </a:lnTo>
                  <a:lnTo>
                    <a:pt x="269316" y="29108"/>
                  </a:lnTo>
                  <a:lnTo>
                    <a:pt x="266738" y="29108"/>
                  </a:lnTo>
                  <a:lnTo>
                    <a:pt x="266230" y="27406"/>
                  </a:lnTo>
                  <a:lnTo>
                    <a:pt x="267766" y="25908"/>
                  </a:lnTo>
                  <a:lnTo>
                    <a:pt x="268338" y="26047"/>
                  </a:lnTo>
                  <a:lnTo>
                    <a:pt x="270459" y="24714"/>
                  </a:lnTo>
                  <a:lnTo>
                    <a:pt x="270421" y="23888"/>
                  </a:lnTo>
                  <a:lnTo>
                    <a:pt x="268833" y="23164"/>
                  </a:lnTo>
                  <a:lnTo>
                    <a:pt x="266217" y="23609"/>
                  </a:lnTo>
                  <a:lnTo>
                    <a:pt x="266128" y="24307"/>
                  </a:lnTo>
                  <a:lnTo>
                    <a:pt x="264706" y="24879"/>
                  </a:lnTo>
                  <a:lnTo>
                    <a:pt x="264477" y="24599"/>
                  </a:lnTo>
                  <a:lnTo>
                    <a:pt x="264109" y="24574"/>
                  </a:lnTo>
                  <a:lnTo>
                    <a:pt x="263829" y="24853"/>
                  </a:lnTo>
                  <a:lnTo>
                    <a:pt x="263715" y="25158"/>
                  </a:lnTo>
                  <a:lnTo>
                    <a:pt x="262572" y="25387"/>
                  </a:lnTo>
                  <a:lnTo>
                    <a:pt x="262407" y="25082"/>
                  </a:lnTo>
                  <a:lnTo>
                    <a:pt x="261696" y="24587"/>
                  </a:lnTo>
                  <a:lnTo>
                    <a:pt x="260502" y="25361"/>
                  </a:lnTo>
                  <a:lnTo>
                    <a:pt x="260502" y="25857"/>
                  </a:lnTo>
                  <a:lnTo>
                    <a:pt x="259778" y="26047"/>
                  </a:lnTo>
                  <a:lnTo>
                    <a:pt x="259562" y="26162"/>
                  </a:lnTo>
                  <a:lnTo>
                    <a:pt x="259588" y="26504"/>
                  </a:lnTo>
                  <a:lnTo>
                    <a:pt x="261023" y="26276"/>
                  </a:lnTo>
                  <a:lnTo>
                    <a:pt x="262128" y="27432"/>
                  </a:lnTo>
                  <a:lnTo>
                    <a:pt x="262356" y="27876"/>
                  </a:lnTo>
                  <a:lnTo>
                    <a:pt x="261861" y="28003"/>
                  </a:lnTo>
                  <a:lnTo>
                    <a:pt x="260908" y="27241"/>
                  </a:lnTo>
                  <a:lnTo>
                    <a:pt x="260172" y="27406"/>
                  </a:lnTo>
                  <a:lnTo>
                    <a:pt x="258533" y="28321"/>
                  </a:lnTo>
                  <a:lnTo>
                    <a:pt x="258394" y="28308"/>
                  </a:lnTo>
                  <a:lnTo>
                    <a:pt x="257937" y="28079"/>
                  </a:lnTo>
                  <a:lnTo>
                    <a:pt x="258279" y="27165"/>
                  </a:lnTo>
                  <a:lnTo>
                    <a:pt x="257517" y="26720"/>
                  </a:lnTo>
                  <a:lnTo>
                    <a:pt x="257022" y="27622"/>
                  </a:lnTo>
                  <a:lnTo>
                    <a:pt x="255257" y="27762"/>
                  </a:lnTo>
                  <a:lnTo>
                    <a:pt x="255003" y="27393"/>
                  </a:lnTo>
                  <a:lnTo>
                    <a:pt x="254609" y="27457"/>
                  </a:lnTo>
                  <a:lnTo>
                    <a:pt x="254901" y="27228"/>
                  </a:lnTo>
                  <a:lnTo>
                    <a:pt x="255181" y="26746"/>
                  </a:lnTo>
                  <a:lnTo>
                    <a:pt x="255079" y="26568"/>
                  </a:lnTo>
                  <a:lnTo>
                    <a:pt x="255600" y="26162"/>
                  </a:lnTo>
                  <a:lnTo>
                    <a:pt x="255981" y="26543"/>
                  </a:lnTo>
                  <a:lnTo>
                    <a:pt x="257111" y="26250"/>
                  </a:lnTo>
                  <a:lnTo>
                    <a:pt x="257530" y="25819"/>
                  </a:lnTo>
                  <a:lnTo>
                    <a:pt x="257429" y="25450"/>
                  </a:lnTo>
                  <a:lnTo>
                    <a:pt x="257200" y="25450"/>
                  </a:lnTo>
                  <a:lnTo>
                    <a:pt x="257263" y="25095"/>
                  </a:lnTo>
                  <a:lnTo>
                    <a:pt x="259346" y="24371"/>
                  </a:lnTo>
                  <a:lnTo>
                    <a:pt x="259613" y="24358"/>
                  </a:lnTo>
                  <a:lnTo>
                    <a:pt x="259740" y="23876"/>
                  </a:lnTo>
                  <a:lnTo>
                    <a:pt x="259245" y="23431"/>
                  </a:lnTo>
                  <a:lnTo>
                    <a:pt x="258229" y="23075"/>
                  </a:lnTo>
                  <a:lnTo>
                    <a:pt x="256844" y="23507"/>
                  </a:lnTo>
                  <a:lnTo>
                    <a:pt x="254508" y="24942"/>
                  </a:lnTo>
                  <a:lnTo>
                    <a:pt x="254203" y="24688"/>
                  </a:lnTo>
                  <a:lnTo>
                    <a:pt x="254406" y="24320"/>
                  </a:lnTo>
                  <a:lnTo>
                    <a:pt x="254101" y="24104"/>
                  </a:lnTo>
                  <a:lnTo>
                    <a:pt x="253441" y="24447"/>
                  </a:lnTo>
                  <a:lnTo>
                    <a:pt x="253034" y="24955"/>
                  </a:lnTo>
                  <a:lnTo>
                    <a:pt x="252399" y="26695"/>
                  </a:lnTo>
                  <a:lnTo>
                    <a:pt x="250101" y="27012"/>
                  </a:lnTo>
                  <a:lnTo>
                    <a:pt x="249859" y="26898"/>
                  </a:lnTo>
                  <a:lnTo>
                    <a:pt x="249212" y="27139"/>
                  </a:lnTo>
                  <a:lnTo>
                    <a:pt x="248500" y="27381"/>
                  </a:lnTo>
                  <a:lnTo>
                    <a:pt x="247815" y="28194"/>
                  </a:lnTo>
                  <a:lnTo>
                    <a:pt x="248094" y="28562"/>
                  </a:lnTo>
                  <a:lnTo>
                    <a:pt x="247357" y="30276"/>
                  </a:lnTo>
                  <a:lnTo>
                    <a:pt x="246456" y="30378"/>
                  </a:lnTo>
                  <a:lnTo>
                    <a:pt x="246557" y="31305"/>
                  </a:lnTo>
                  <a:lnTo>
                    <a:pt x="246938" y="31280"/>
                  </a:lnTo>
                  <a:lnTo>
                    <a:pt x="247434" y="32448"/>
                  </a:lnTo>
                  <a:lnTo>
                    <a:pt x="247332" y="32816"/>
                  </a:lnTo>
                  <a:lnTo>
                    <a:pt x="247726" y="32981"/>
                  </a:lnTo>
                  <a:lnTo>
                    <a:pt x="247904" y="32791"/>
                  </a:lnTo>
                  <a:lnTo>
                    <a:pt x="248361" y="32537"/>
                  </a:lnTo>
                  <a:lnTo>
                    <a:pt x="249135" y="32626"/>
                  </a:lnTo>
                  <a:lnTo>
                    <a:pt x="249872" y="32461"/>
                  </a:lnTo>
                  <a:lnTo>
                    <a:pt x="249936" y="32194"/>
                  </a:lnTo>
                  <a:lnTo>
                    <a:pt x="249910" y="32029"/>
                  </a:lnTo>
                  <a:lnTo>
                    <a:pt x="250875" y="31496"/>
                  </a:lnTo>
                  <a:lnTo>
                    <a:pt x="250977" y="30759"/>
                  </a:lnTo>
                  <a:lnTo>
                    <a:pt x="250875" y="30378"/>
                  </a:lnTo>
                  <a:lnTo>
                    <a:pt x="251929" y="30378"/>
                  </a:lnTo>
                  <a:lnTo>
                    <a:pt x="253276" y="30073"/>
                  </a:lnTo>
                  <a:lnTo>
                    <a:pt x="252869" y="31546"/>
                  </a:lnTo>
                  <a:lnTo>
                    <a:pt x="252730" y="31724"/>
                  </a:lnTo>
                  <a:lnTo>
                    <a:pt x="253098" y="32207"/>
                  </a:lnTo>
                  <a:lnTo>
                    <a:pt x="256095" y="31115"/>
                  </a:lnTo>
                  <a:lnTo>
                    <a:pt x="256095" y="30937"/>
                  </a:lnTo>
                  <a:lnTo>
                    <a:pt x="257441" y="30683"/>
                  </a:lnTo>
                  <a:lnTo>
                    <a:pt x="257733" y="31000"/>
                  </a:lnTo>
                  <a:lnTo>
                    <a:pt x="261975" y="32219"/>
                  </a:lnTo>
                  <a:lnTo>
                    <a:pt x="263220" y="31267"/>
                  </a:lnTo>
                  <a:lnTo>
                    <a:pt x="262953" y="30530"/>
                  </a:lnTo>
                  <a:lnTo>
                    <a:pt x="264172" y="30060"/>
                  </a:lnTo>
                  <a:lnTo>
                    <a:pt x="264807" y="31610"/>
                  </a:lnTo>
                  <a:lnTo>
                    <a:pt x="267220" y="31991"/>
                  </a:lnTo>
                  <a:lnTo>
                    <a:pt x="267246" y="31635"/>
                  </a:lnTo>
                  <a:lnTo>
                    <a:pt x="269913" y="31546"/>
                  </a:lnTo>
                  <a:lnTo>
                    <a:pt x="269925" y="31788"/>
                  </a:lnTo>
                  <a:lnTo>
                    <a:pt x="272796" y="31813"/>
                  </a:lnTo>
                  <a:lnTo>
                    <a:pt x="272884" y="31445"/>
                  </a:lnTo>
                  <a:lnTo>
                    <a:pt x="275158" y="31711"/>
                  </a:lnTo>
                  <a:lnTo>
                    <a:pt x="275386" y="31991"/>
                  </a:lnTo>
                  <a:lnTo>
                    <a:pt x="276656" y="31546"/>
                  </a:lnTo>
                  <a:lnTo>
                    <a:pt x="277177" y="30708"/>
                  </a:lnTo>
                  <a:lnTo>
                    <a:pt x="277317" y="28829"/>
                  </a:lnTo>
                  <a:close/>
                </a:path>
                <a:path extrusionOk="0" h="614045" w="605155">
                  <a:moveTo>
                    <a:pt x="279209" y="105765"/>
                  </a:moveTo>
                  <a:lnTo>
                    <a:pt x="278663" y="105537"/>
                  </a:lnTo>
                  <a:lnTo>
                    <a:pt x="278523" y="105676"/>
                  </a:lnTo>
                  <a:lnTo>
                    <a:pt x="278384" y="105803"/>
                  </a:lnTo>
                  <a:lnTo>
                    <a:pt x="278485" y="106311"/>
                  </a:lnTo>
                  <a:lnTo>
                    <a:pt x="278765" y="106362"/>
                  </a:lnTo>
                  <a:lnTo>
                    <a:pt x="278955" y="106413"/>
                  </a:lnTo>
                  <a:lnTo>
                    <a:pt x="279209" y="106197"/>
                  </a:lnTo>
                  <a:lnTo>
                    <a:pt x="279209" y="105765"/>
                  </a:lnTo>
                  <a:close/>
                </a:path>
                <a:path extrusionOk="0" h="614045" w="605155">
                  <a:moveTo>
                    <a:pt x="283540" y="103301"/>
                  </a:moveTo>
                  <a:lnTo>
                    <a:pt x="283413" y="102768"/>
                  </a:lnTo>
                  <a:lnTo>
                    <a:pt x="283311" y="102412"/>
                  </a:lnTo>
                  <a:lnTo>
                    <a:pt x="282930" y="102120"/>
                  </a:lnTo>
                  <a:lnTo>
                    <a:pt x="282752" y="102209"/>
                  </a:lnTo>
                  <a:lnTo>
                    <a:pt x="282409" y="102362"/>
                  </a:lnTo>
                  <a:lnTo>
                    <a:pt x="282473" y="103644"/>
                  </a:lnTo>
                  <a:lnTo>
                    <a:pt x="282778" y="103733"/>
                  </a:lnTo>
                  <a:lnTo>
                    <a:pt x="282994" y="103797"/>
                  </a:lnTo>
                  <a:lnTo>
                    <a:pt x="283540" y="103301"/>
                  </a:lnTo>
                  <a:close/>
                </a:path>
                <a:path extrusionOk="0" h="614045" w="605155">
                  <a:moveTo>
                    <a:pt x="285610" y="177774"/>
                  </a:moveTo>
                  <a:lnTo>
                    <a:pt x="285483" y="177165"/>
                  </a:lnTo>
                  <a:lnTo>
                    <a:pt x="285381" y="176631"/>
                  </a:lnTo>
                  <a:lnTo>
                    <a:pt x="284924" y="176060"/>
                  </a:lnTo>
                  <a:lnTo>
                    <a:pt x="283667" y="176047"/>
                  </a:lnTo>
                  <a:lnTo>
                    <a:pt x="283019" y="176936"/>
                  </a:lnTo>
                  <a:lnTo>
                    <a:pt x="283197" y="177723"/>
                  </a:lnTo>
                  <a:lnTo>
                    <a:pt x="283337" y="178346"/>
                  </a:lnTo>
                  <a:lnTo>
                    <a:pt x="283997" y="178917"/>
                  </a:lnTo>
                  <a:lnTo>
                    <a:pt x="285330" y="178600"/>
                  </a:lnTo>
                  <a:lnTo>
                    <a:pt x="285610" y="177774"/>
                  </a:lnTo>
                  <a:close/>
                </a:path>
                <a:path extrusionOk="0" h="614045" w="605155">
                  <a:moveTo>
                    <a:pt x="285800" y="129692"/>
                  </a:moveTo>
                  <a:lnTo>
                    <a:pt x="285419" y="128841"/>
                  </a:lnTo>
                  <a:lnTo>
                    <a:pt x="284213" y="127495"/>
                  </a:lnTo>
                  <a:lnTo>
                    <a:pt x="283146" y="127800"/>
                  </a:lnTo>
                  <a:lnTo>
                    <a:pt x="283070" y="128295"/>
                  </a:lnTo>
                  <a:lnTo>
                    <a:pt x="282409" y="128231"/>
                  </a:lnTo>
                  <a:lnTo>
                    <a:pt x="282092" y="126885"/>
                  </a:lnTo>
                  <a:lnTo>
                    <a:pt x="282206" y="124904"/>
                  </a:lnTo>
                  <a:lnTo>
                    <a:pt x="281813" y="123748"/>
                  </a:lnTo>
                  <a:lnTo>
                    <a:pt x="281520" y="123761"/>
                  </a:lnTo>
                  <a:lnTo>
                    <a:pt x="280009" y="121818"/>
                  </a:lnTo>
                  <a:lnTo>
                    <a:pt x="279349" y="119722"/>
                  </a:lnTo>
                  <a:lnTo>
                    <a:pt x="279857" y="119303"/>
                  </a:lnTo>
                  <a:lnTo>
                    <a:pt x="279057" y="117640"/>
                  </a:lnTo>
                  <a:lnTo>
                    <a:pt x="277355" y="116344"/>
                  </a:lnTo>
                  <a:lnTo>
                    <a:pt x="276072" y="116027"/>
                  </a:lnTo>
                  <a:lnTo>
                    <a:pt x="277126" y="115557"/>
                  </a:lnTo>
                  <a:lnTo>
                    <a:pt x="277837" y="114960"/>
                  </a:lnTo>
                  <a:lnTo>
                    <a:pt x="279768" y="113131"/>
                  </a:lnTo>
                  <a:lnTo>
                    <a:pt x="279768" y="111467"/>
                  </a:lnTo>
                  <a:lnTo>
                    <a:pt x="278841" y="110185"/>
                  </a:lnTo>
                  <a:lnTo>
                    <a:pt x="277304" y="110451"/>
                  </a:lnTo>
                  <a:lnTo>
                    <a:pt x="276186" y="110705"/>
                  </a:lnTo>
                  <a:lnTo>
                    <a:pt x="275577" y="111188"/>
                  </a:lnTo>
                  <a:lnTo>
                    <a:pt x="276453" y="109804"/>
                  </a:lnTo>
                  <a:lnTo>
                    <a:pt x="278041" y="108318"/>
                  </a:lnTo>
                  <a:lnTo>
                    <a:pt x="278612" y="107975"/>
                  </a:lnTo>
                  <a:lnTo>
                    <a:pt x="278422" y="107454"/>
                  </a:lnTo>
                  <a:lnTo>
                    <a:pt x="275463" y="107543"/>
                  </a:lnTo>
                  <a:lnTo>
                    <a:pt x="274777" y="107823"/>
                  </a:lnTo>
                  <a:lnTo>
                    <a:pt x="272313" y="110896"/>
                  </a:lnTo>
                  <a:lnTo>
                    <a:pt x="272135" y="111036"/>
                  </a:lnTo>
                  <a:lnTo>
                    <a:pt x="271538" y="110947"/>
                  </a:lnTo>
                  <a:lnTo>
                    <a:pt x="271475" y="110096"/>
                  </a:lnTo>
                  <a:lnTo>
                    <a:pt x="271018" y="110121"/>
                  </a:lnTo>
                  <a:lnTo>
                    <a:pt x="270764" y="110591"/>
                  </a:lnTo>
                  <a:lnTo>
                    <a:pt x="270954" y="111379"/>
                  </a:lnTo>
                  <a:lnTo>
                    <a:pt x="271348" y="111379"/>
                  </a:lnTo>
                  <a:lnTo>
                    <a:pt x="272097" y="112509"/>
                  </a:lnTo>
                  <a:lnTo>
                    <a:pt x="272034" y="113220"/>
                  </a:lnTo>
                  <a:lnTo>
                    <a:pt x="271487" y="113271"/>
                  </a:lnTo>
                  <a:lnTo>
                    <a:pt x="271106" y="113995"/>
                  </a:lnTo>
                  <a:lnTo>
                    <a:pt x="270789" y="114744"/>
                  </a:lnTo>
                  <a:lnTo>
                    <a:pt x="271183" y="115074"/>
                  </a:lnTo>
                  <a:lnTo>
                    <a:pt x="272326" y="114033"/>
                  </a:lnTo>
                  <a:lnTo>
                    <a:pt x="272542" y="114249"/>
                  </a:lnTo>
                  <a:lnTo>
                    <a:pt x="272008" y="114642"/>
                  </a:lnTo>
                  <a:lnTo>
                    <a:pt x="272135" y="115557"/>
                  </a:lnTo>
                  <a:lnTo>
                    <a:pt x="272719" y="115557"/>
                  </a:lnTo>
                  <a:lnTo>
                    <a:pt x="273469" y="116751"/>
                  </a:lnTo>
                  <a:lnTo>
                    <a:pt x="273456" y="117538"/>
                  </a:lnTo>
                  <a:lnTo>
                    <a:pt x="273329" y="117703"/>
                  </a:lnTo>
                  <a:lnTo>
                    <a:pt x="272313" y="119608"/>
                  </a:lnTo>
                  <a:lnTo>
                    <a:pt x="272465" y="120205"/>
                  </a:lnTo>
                  <a:lnTo>
                    <a:pt x="273088" y="120459"/>
                  </a:lnTo>
                  <a:lnTo>
                    <a:pt x="274281" y="120561"/>
                  </a:lnTo>
                  <a:lnTo>
                    <a:pt x="274726" y="120154"/>
                  </a:lnTo>
                  <a:lnTo>
                    <a:pt x="275056" y="120523"/>
                  </a:lnTo>
                  <a:lnTo>
                    <a:pt x="274408" y="120992"/>
                  </a:lnTo>
                  <a:lnTo>
                    <a:pt x="274574" y="122174"/>
                  </a:lnTo>
                  <a:lnTo>
                    <a:pt x="274929" y="122237"/>
                  </a:lnTo>
                  <a:lnTo>
                    <a:pt x="275412" y="123583"/>
                  </a:lnTo>
                  <a:lnTo>
                    <a:pt x="275361" y="124879"/>
                  </a:lnTo>
                  <a:lnTo>
                    <a:pt x="274167" y="125666"/>
                  </a:lnTo>
                  <a:lnTo>
                    <a:pt x="273558" y="125691"/>
                  </a:lnTo>
                  <a:lnTo>
                    <a:pt x="272783" y="125399"/>
                  </a:lnTo>
                  <a:lnTo>
                    <a:pt x="272707" y="125234"/>
                  </a:lnTo>
                  <a:lnTo>
                    <a:pt x="272059" y="125196"/>
                  </a:lnTo>
                  <a:lnTo>
                    <a:pt x="271614" y="125349"/>
                  </a:lnTo>
                  <a:lnTo>
                    <a:pt x="271475" y="125920"/>
                  </a:lnTo>
                  <a:lnTo>
                    <a:pt x="272097" y="126060"/>
                  </a:lnTo>
                  <a:lnTo>
                    <a:pt x="272554" y="127317"/>
                  </a:lnTo>
                  <a:lnTo>
                    <a:pt x="272173" y="128320"/>
                  </a:lnTo>
                  <a:lnTo>
                    <a:pt x="271005" y="129273"/>
                  </a:lnTo>
                  <a:lnTo>
                    <a:pt x="269443" y="130136"/>
                  </a:lnTo>
                  <a:lnTo>
                    <a:pt x="269125" y="130263"/>
                  </a:lnTo>
                  <a:lnTo>
                    <a:pt x="269138" y="130581"/>
                  </a:lnTo>
                  <a:lnTo>
                    <a:pt x="270167" y="131089"/>
                  </a:lnTo>
                  <a:lnTo>
                    <a:pt x="270586" y="131102"/>
                  </a:lnTo>
                  <a:lnTo>
                    <a:pt x="271983" y="131406"/>
                  </a:lnTo>
                  <a:lnTo>
                    <a:pt x="273608" y="132308"/>
                  </a:lnTo>
                  <a:lnTo>
                    <a:pt x="273532" y="132689"/>
                  </a:lnTo>
                  <a:lnTo>
                    <a:pt x="273265" y="132727"/>
                  </a:lnTo>
                  <a:lnTo>
                    <a:pt x="271373" y="133273"/>
                  </a:lnTo>
                  <a:lnTo>
                    <a:pt x="270497" y="133731"/>
                  </a:lnTo>
                  <a:lnTo>
                    <a:pt x="270649" y="133908"/>
                  </a:lnTo>
                  <a:lnTo>
                    <a:pt x="269214" y="135064"/>
                  </a:lnTo>
                  <a:lnTo>
                    <a:pt x="268909" y="135153"/>
                  </a:lnTo>
                  <a:lnTo>
                    <a:pt x="267500" y="136359"/>
                  </a:lnTo>
                  <a:lnTo>
                    <a:pt x="267639" y="136664"/>
                  </a:lnTo>
                  <a:lnTo>
                    <a:pt x="269824" y="135915"/>
                  </a:lnTo>
                  <a:lnTo>
                    <a:pt x="269938" y="135724"/>
                  </a:lnTo>
                  <a:lnTo>
                    <a:pt x="270865" y="135877"/>
                  </a:lnTo>
                  <a:lnTo>
                    <a:pt x="270929" y="136347"/>
                  </a:lnTo>
                  <a:lnTo>
                    <a:pt x="271703" y="136271"/>
                  </a:lnTo>
                  <a:lnTo>
                    <a:pt x="271754" y="135928"/>
                  </a:lnTo>
                  <a:lnTo>
                    <a:pt x="272859" y="135242"/>
                  </a:lnTo>
                  <a:lnTo>
                    <a:pt x="273799" y="135001"/>
                  </a:lnTo>
                  <a:lnTo>
                    <a:pt x="274154" y="135293"/>
                  </a:lnTo>
                  <a:lnTo>
                    <a:pt x="275526" y="135483"/>
                  </a:lnTo>
                  <a:lnTo>
                    <a:pt x="275653" y="135369"/>
                  </a:lnTo>
                  <a:lnTo>
                    <a:pt x="277622" y="135293"/>
                  </a:lnTo>
                  <a:lnTo>
                    <a:pt x="277901" y="135572"/>
                  </a:lnTo>
                  <a:lnTo>
                    <a:pt x="281025" y="135839"/>
                  </a:lnTo>
                  <a:lnTo>
                    <a:pt x="283489" y="135051"/>
                  </a:lnTo>
                  <a:lnTo>
                    <a:pt x="284556" y="134239"/>
                  </a:lnTo>
                  <a:lnTo>
                    <a:pt x="284340" y="133591"/>
                  </a:lnTo>
                  <a:lnTo>
                    <a:pt x="283171" y="133921"/>
                  </a:lnTo>
                  <a:lnTo>
                    <a:pt x="282752" y="133032"/>
                  </a:lnTo>
                  <a:lnTo>
                    <a:pt x="283857" y="131902"/>
                  </a:lnTo>
                  <a:lnTo>
                    <a:pt x="284772" y="130962"/>
                  </a:lnTo>
                  <a:lnTo>
                    <a:pt x="285280" y="131038"/>
                  </a:lnTo>
                  <a:lnTo>
                    <a:pt x="285800" y="129692"/>
                  </a:lnTo>
                  <a:close/>
                </a:path>
                <a:path extrusionOk="0" h="614045" w="605155">
                  <a:moveTo>
                    <a:pt x="291553" y="42011"/>
                  </a:moveTo>
                  <a:lnTo>
                    <a:pt x="290906" y="41275"/>
                  </a:lnTo>
                  <a:lnTo>
                    <a:pt x="289420" y="40932"/>
                  </a:lnTo>
                  <a:lnTo>
                    <a:pt x="289128" y="41744"/>
                  </a:lnTo>
                  <a:lnTo>
                    <a:pt x="287083" y="41744"/>
                  </a:lnTo>
                  <a:lnTo>
                    <a:pt x="286943" y="41478"/>
                  </a:lnTo>
                  <a:lnTo>
                    <a:pt x="285559" y="41681"/>
                  </a:lnTo>
                  <a:lnTo>
                    <a:pt x="286816" y="41275"/>
                  </a:lnTo>
                  <a:lnTo>
                    <a:pt x="287235" y="41275"/>
                  </a:lnTo>
                  <a:lnTo>
                    <a:pt x="287134" y="40347"/>
                  </a:lnTo>
                  <a:lnTo>
                    <a:pt x="282206" y="39141"/>
                  </a:lnTo>
                  <a:lnTo>
                    <a:pt x="281978" y="38989"/>
                  </a:lnTo>
                  <a:lnTo>
                    <a:pt x="281965" y="38773"/>
                  </a:lnTo>
                  <a:lnTo>
                    <a:pt x="283400" y="38493"/>
                  </a:lnTo>
                  <a:lnTo>
                    <a:pt x="286219" y="38989"/>
                  </a:lnTo>
                  <a:lnTo>
                    <a:pt x="286664" y="39433"/>
                  </a:lnTo>
                  <a:lnTo>
                    <a:pt x="287985" y="38989"/>
                  </a:lnTo>
                  <a:lnTo>
                    <a:pt x="288518" y="38493"/>
                  </a:lnTo>
                  <a:lnTo>
                    <a:pt x="288671" y="37795"/>
                  </a:lnTo>
                  <a:lnTo>
                    <a:pt x="288759" y="36982"/>
                  </a:lnTo>
                  <a:lnTo>
                    <a:pt x="288810" y="36474"/>
                  </a:lnTo>
                  <a:lnTo>
                    <a:pt x="288023" y="35877"/>
                  </a:lnTo>
                  <a:lnTo>
                    <a:pt x="287769" y="35674"/>
                  </a:lnTo>
                  <a:lnTo>
                    <a:pt x="286829" y="34963"/>
                  </a:lnTo>
                  <a:lnTo>
                    <a:pt x="285292" y="34963"/>
                  </a:lnTo>
                  <a:lnTo>
                    <a:pt x="283400" y="35204"/>
                  </a:lnTo>
                  <a:lnTo>
                    <a:pt x="283921" y="35204"/>
                  </a:lnTo>
                  <a:lnTo>
                    <a:pt x="283578" y="35674"/>
                  </a:lnTo>
                  <a:lnTo>
                    <a:pt x="282168" y="35204"/>
                  </a:lnTo>
                  <a:lnTo>
                    <a:pt x="282016" y="34391"/>
                  </a:lnTo>
                  <a:lnTo>
                    <a:pt x="280720" y="34391"/>
                  </a:lnTo>
                  <a:lnTo>
                    <a:pt x="280606" y="34963"/>
                  </a:lnTo>
                  <a:lnTo>
                    <a:pt x="280073" y="34963"/>
                  </a:lnTo>
                  <a:lnTo>
                    <a:pt x="279133" y="35204"/>
                  </a:lnTo>
                  <a:lnTo>
                    <a:pt x="276580" y="33972"/>
                  </a:lnTo>
                  <a:lnTo>
                    <a:pt x="276237" y="33807"/>
                  </a:lnTo>
                  <a:lnTo>
                    <a:pt x="276542" y="33807"/>
                  </a:lnTo>
                  <a:lnTo>
                    <a:pt x="276034" y="33591"/>
                  </a:lnTo>
                  <a:lnTo>
                    <a:pt x="276034" y="56642"/>
                  </a:lnTo>
                  <a:lnTo>
                    <a:pt x="275907" y="56642"/>
                  </a:lnTo>
                  <a:lnTo>
                    <a:pt x="275094" y="55473"/>
                  </a:lnTo>
                  <a:lnTo>
                    <a:pt x="275297" y="55473"/>
                  </a:lnTo>
                  <a:lnTo>
                    <a:pt x="276034" y="56642"/>
                  </a:lnTo>
                  <a:lnTo>
                    <a:pt x="276034" y="33591"/>
                  </a:lnTo>
                  <a:lnTo>
                    <a:pt x="274027" y="32689"/>
                  </a:lnTo>
                  <a:lnTo>
                    <a:pt x="272580" y="32689"/>
                  </a:lnTo>
                  <a:lnTo>
                    <a:pt x="272478" y="33108"/>
                  </a:lnTo>
                  <a:lnTo>
                    <a:pt x="271056" y="33108"/>
                  </a:lnTo>
                  <a:lnTo>
                    <a:pt x="268579" y="32689"/>
                  </a:lnTo>
                  <a:lnTo>
                    <a:pt x="267055" y="32689"/>
                  </a:lnTo>
                  <a:lnTo>
                    <a:pt x="265468" y="33108"/>
                  </a:lnTo>
                  <a:lnTo>
                    <a:pt x="266153" y="33108"/>
                  </a:lnTo>
                  <a:lnTo>
                    <a:pt x="266166" y="33489"/>
                  </a:lnTo>
                  <a:lnTo>
                    <a:pt x="264452" y="33972"/>
                  </a:lnTo>
                  <a:lnTo>
                    <a:pt x="260832" y="33108"/>
                  </a:lnTo>
                  <a:lnTo>
                    <a:pt x="260527" y="32689"/>
                  </a:lnTo>
                  <a:lnTo>
                    <a:pt x="259892" y="32689"/>
                  </a:lnTo>
                  <a:lnTo>
                    <a:pt x="259029" y="33108"/>
                  </a:lnTo>
                  <a:lnTo>
                    <a:pt x="258660" y="33807"/>
                  </a:lnTo>
                  <a:lnTo>
                    <a:pt x="258318" y="34963"/>
                  </a:lnTo>
                  <a:lnTo>
                    <a:pt x="258470" y="35204"/>
                  </a:lnTo>
                  <a:lnTo>
                    <a:pt x="258572" y="35369"/>
                  </a:lnTo>
                  <a:lnTo>
                    <a:pt x="257911" y="35877"/>
                  </a:lnTo>
                  <a:lnTo>
                    <a:pt x="257238" y="34963"/>
                  </a:lnTo>
                  <a:lnTo>
                    <a:pt x="256946" y="34963"/>
                  </a:lnTo>
                  <a:lnTo>
                    <a:pt x="255447" y="35204"/>
                  </a:lnTo>
                  <a:lnTo>
                    <a:pt x="255816" y="35204"/>
                  </a:lnTo>
                  <a:lnTo>
                    <a:pt x="253441" y="36982"/>
                  </a:lnTo>
                  <a:lnTo>
                    <a:pt x="253250" y="37795"/>
                  </a:lnTo>
                  <a:lnTo>
                    <a:pt x="253212" y="38011"/>
                  </a:lnTo>
                  <a:lnTo>
                    <a:pt x="254774" y="38493"/>
                  </a:lnTo>
                  <a:lnTo>
                    <a:pt x="254889" y="40347"/>
                  </a:lnTo>
                  <a:lnTo>
                    <a:pt x="241693" y="49149"/>
                  </a:lnTo>
                  <a:lnTo>
                    <a:pt x="241693" y="50012"/>
                  </a:lnTo>
                  <a:lnTo>
                    <a:pt x="241909" y="50406"/>
                  </a:lnTo>
                  <a:lnTo>
                    <a:pt x="242100" y="50406"/>
                  </a:lnTo>
                  <a:lnTo>
                    <a:pt x="242531" y="50584"/>
                  </a:lnTo>
                  <a:lnTo>
                    <a:pt x="242989" y="50012"/>
                  </a:lnTo>
                  <a:lnTo>
                    <a:pt x="243700" y="50406"/>
                  </a:lnTo>
                  <a:lnTo>
                    <a:pt x="243446" y="50406"/>
                  </a:lnTo>
                  <a:lnTo>
                    <a:pt x="243420" y="50711"/>
                  </a:lnTo>
                  <a:lnTo>
                    <a:pt x="243052" y="51600"/>
                  </a:lnTo>
                  <a:lnTo>
                    <a:pt x="242620" y="51600"/>
                  </a:lnTo>
                  <a:lnTo>
                    <a:pt x="241452" y="52997"/>
                  </a:lnTo>
                  <a:lnTo>
                    <a:pt x="241617" y="52997"/>
                  </a:lnTo>
                  <a:lnTo>
                    <a:pt x="241757" y="53479"/>
                  </a:lnTo>
                  <a:lnTo>
                    <a:pt x="240868" y="53860"/>
                  </a:lnTo>
                  <a:lnTo>
                    <a:pt x="240144" y="53479"/>
                  </a:lnTo>
                  <a:lnTo>
                    <a:pt x="240068" y="52997"/>
                  </a:lnTo>
                  <a:lnTo>
                    <a:pt x="240004" y="52463"/>
                  </a:lnTo>
                  <a:lnTo>
                    <a:pt x="240792" y="52463"/>
                  </a:lnTo>
                  <a:lnTo>
                    <a:pt x="240665" y="51777"/>
                  </a:lnTo>
                  <a:lnTo>
                    <a:pt x="240207" y="51600"/>
                  </a:lnTo>
                  <a:lnTo>
                    <a:pt x="239204" y="51600"/>
                  </a:lnTo>
                  <a:lnTo>
                    <a:pt x="238645" y="52031"/>
                  </a:lnTo>
                  <a:lnTo>
                    <a:pt x="238620" y="52997"/>
                  </a:lnTo>
                  <a:lnTo>
                    <a:pt x="239115" y="52997"/>
                  </a:lnTo>
                  <a:lnTo>
                    <a:pt x="239026" y="54432"/>
                  </a:lnTo>
                  <a:lnTo>
                    <a:pt x="238861" y="54876"/>
                  </a:lnTo>
                  <a:lnTo>
                    <a:pt x="238391" y="55473"/>
                  </a:lnTo>
                  <a:lnTo>
                    <a:pt x="236880" y="57137"/>
                  </a:lnTo>
                  <a:lnTo>
                    <a:pt x="272364" y="57137"/>
                  </a:lnTo>
                  <a:lnTo>
                    <a:pt x="272973" y="57556"/>
                  </a:lnTo>
                  <a:lnTo>
                    <a:pt x="273646" y="57556"/>
                  </a:lnTo>
                  <a:lnTo>
                    <a:pt x="272808" y="57137"/>
                  </a:lnTo>
                  <a:lnTo>
                    <a:pt x="275729" y="57137"/>
                  </a:lnTo>
                  <a:lnTo>
                    <a:pt x="275882" y="57099"/>
                  </a:lnTo>
                  <a:lnTo>
                    <a:pt x="276250" y="56997"/>
                  </a:lnTo>
                  <a:lnTo>
                    <a:pt x="277533" y="56642"/>
                  </a:lnTo>
                  <a:lnTo>
                    <a:pt x="277863" y="55753"/>
                  </a:lnTo>
                  <a:lnTo>
                    <a:pt x="277812" y="55473"/>
                  </a:lnTo>
                  <a:lnTo>
                    <a:pt x="277698" y="54876"/>
                  </a:lnTo>
                  <a:lnTo>
                    <a:pt x="277609" y="54432"/>
                  </a:lnTo>
                  <a:lnTo>
                    <a:pt x="277202" y="54432"/>
                  </a:lnTo>
                  <a:lnTo>
                    <a:pt x="276987" y="53860"/>
                  </a:lnTo>
                  <a:lnTo>
                    <a:pt x="276656" y="52997"/>
                  </a:lnTo>
                  <a:lnTo>
                    <a:pt x="276453" y="52997"/>
                  </a:lnTo>
                  <a:lnTo>
                    <a:pt x="278168" y="50012"/>
                  </a:lnTo>
                  <a:lnTo>
                    <a:pt x="280035" y="48501"/>
                  </a:lnTo>
                  <a:lnTo>
                    <a:pt x="280441" y="48501"/>
                  </a:lnTo>
                  <a:lnTo>
                    <a:pt x="283730" y="46494"/>
                  </a:lnTo>
                  <a:lnTo>
                    <a:pt x="285699" y="44996"/>
                  </a:lnTo>
                  <a:lnTo>
                    <a:pt x="285724" y="44665"/>
                  </a:lnTo>
                  <a:lnTo>
                    <a:pt x="285483" y="44665"/>
                  </a:lnTo>
                  <a:lnTo>
                    <a:pt x="287324" y="43827"/>
                  </a:lnTo>
                  <a:lnTo>
                    <a:pt x="287299" y="44005"/>
                  </a:lnTo>
                  <a:lnTo>
                    <a:pt x="287947" y="43827"/>
                  </a:lnTo>
                  <a:lnTo>
                    <a:pt x="291287" y="42951"/>
                  </a:lnTo>
                  <a:lnTo>
                    <a:pt x="291452" y="42506"/>
                  </a:lnTo>
                  <a:lnTo>
                    <a:pt x="291553" y="42011"/>
                  </a:lnTo>
                  <a:close/>
                </a:path>
                <a:path extrusionOk="0" h="614045" w="605155">
                  <a:moveTo>
                    <a:pt x="296049" y="0"/>
                  </a:moveTo>
                  <a:lnTo>
                    <a:pt x="282816" y="0"/>
                  </a:lnTo>
                  <a:lnTo>
                    <a:pt x="276313" y="1270"/>
                  </a:lnTo>
                  <a:lnTo>
                    <a:pt x="269582" y="1270"/>
                  </a:lnTo>
                  <a:lnTo>
                    <a:pt x="262597" y="3810"/>
                  </a:lnTo>
                  <a:lnTo>
                    <a:pt x="257302" y="5080"/>
                  </a:lnTo>
                  <a:lnTo>
                    <a:pt x="251333" y="6350"/>
                  </a:lnTo>
                  <a:lnTo>
                    <a:pt x="244614" y="7620"/>
                  </a:lnTo>
                  <a:lnTo>
                    <a:pt x="237083" y="10160"/>
                  </a:lnTo>
                  <a:lnTo>
                    <a:pt x="223062" y="16510"/>
                  </a:lnTo>
                  <a:lnTo>
                    <a:pt x="211404" y="21590"/>
                  </a:lnTo>
                  <a:lnTo>
                    <a:pt x="202374" y="26670"/>
                  </a:lnTo>
                  <a:lnTo>
                    <a:pt x="163906" y="55880"/>
                  </a:lnTo>
                  <a:lnTo>
                    <a:pt x="163156" y="56629"/>
                  </a:lnTo>
                  <a:lnTo>
                    <a:pt x="163156" y="85090"/>
                  </a:lnTo>
                  <a:lnTo>
                    <a:pt x="162242" y="86360"/>
                  </a:lnTo>
                  <a:lnTo>
                    <a:pt x="162801" y="85090"/>
                  </a:lnTo>
                  <a:lnTo>
                    <a:pt x="163156" y="85090"/>
                  </a:lnTo>
                  <a:lnTo>
                    <a:pt x="163156" y="56629"/>
                  </a:lnTo>
                  <a:lnTo>
                    <a:pt x="137541" y="86360"/>
                  </a:lnTo>
                  <a:lnTo>
                    <a:pt x="130911" y="99060"/>
                  </a:lnTo>
                  <a:lnTo>
                    <a:pt x="129743" y="101600"/>
                  </a:lnTo>
                  <a:lnTo>
                    <a:pt x="127977" y="106680"/>
                  </a:lnTo>
                  <a:lnTo>
                    <a:pt x="126098" y="113030"/>
                  </a:lnTo>
                  <a:lnTo>
                    <a:pt x="124752" y="114300"/>
                  </a:lnTo>
                  <a:lnTo>
                    <a:pt x="121704" y="120650"/>
                  </a:lnTo>
                  <a:lnTo>
                    <a:pt x="120269" y="123190"/>
                  </a:lnTo>
                  <a:lnTo>
                    <a:pt x="118999" y="127000"/>
                  </a:lnTo>
                  <a:lnTo>
                    <a:pt x="120497" y="124460"/>
                  </a:lnTo>
                  <a:lnTo>
                    <a:pt x="121577" y="123190"/>
                  </a:lnTo>
                  <a:lnTo>
                    <a:pt x="123952" y="118110"/>
                  </a:lnTo>
                  <a:lnTo>
                    <a:pt x="126136" y="114300"/>
                  </a:lnTo>
                  <a:lnTo>
                    <a:pt x="127635" y="111760"/>
                  </a:lnTo>
                  <a:lnTo>
                    <a:pt x="128320" y="109220"/>
                  </a:lnTo>
                  <a:lnTo>
                    <a:pt x="129895" y="109220"/>
                  </a:lnTo>
                  <a:lnTo>
                    <a:pt x="130429" y="107950"/>
                  </a:lnTo>
                  <a:lnTo>
                    <a:pt x="133235" y="107950"/>
                  </a:lnTo>
                  <a:lnTo>
                    <a:pt x="135432" y="106680"/>
                  </a:lnTo>
                  <a:lnTo>
                    <a:pt x="136423" y="106680"/>
                  </a:lnTo>
                  <a:lnTo>
                    <a:pt x="138569" y="102870"/>
                  </a:lnTo>
                  <a:lnTo>
                    <a:pt x="138620" y="104140"/>
                  </a:lnTo>
                  <a:lnTo>
                    <a:pt x="139115" y="102870"/>
                  </a:lnTo>
                  <a:lnTo>
                    <a:pt x="139611" y="101600"/>
                  </a:lnTo>
                  <a:lnTo>
                    <a:pt x="139954" y="100330"/>
                  </a:lnTo>
                  <a:lnTo>
                    <a:pt x="140233" y="101600"/>
                  </a:lnTo>
                  <a:lnTo>
                    <a:pt x="141668" y="101600"/>
                  </a:lnTo>
                  <a:lnTo>
                    <a:pt x="142227" y="100330"/>
                  </a:lnTo>
                  <a:lnTo>
                    <a:pt x="142786" y="99060"/>
                  </a:lnTo>
                  <a:lnTo>
                    <a:pt x="144462" y="99060"/>
                  </a:lnTo>
                  <a:lnTo>
                    <a:pt x="146075" y="97790"/>
                  </a:lnTo>
                  <a:lnTo>
                    <a:pt x="146215" y="96520"/>
                  </a:lnTo>
                  <a:lnTo>
                    <a:pt x="146723" y="96520"/>
                  </a:lnTo>
                  <a:lnTo>
                    <a:pt x="146812" y="97790"/>
                  </a:lnTo>
                  <a:lnTo>
                    <a:pt x="148056" y="99060"/>
                  </a:lnTo>
                  <a:lnTo>
                    <a:pt x="149758" y="99060"/>
                  </a:lnTo>
                  <a:lnTo>
                    <a:pt x="150266" y="97790"/>
                  </a:lnTo>
                  <a:lnTo>
                    <a:pt x="150685" y="97790"/>
                  </a:lnTo>
                  <a:lnTo>
                    <a:pt x="151968" y="96520"/>
                  </a:lnTo>
                  <a:lnTo>
                    <a:pt x="151777" y="96520"/>
                  </a:lnTo>
                  <a:lnTo>
                    <a:pt x="153428" y="95250"/>
                  </a:lnTo>
                  <a:lnTo>
                    <a:pt x="156121" y="95250"/>
                  </a:lnTo>
                  <a:lnTo>
                    <a:pt x="157607" y="96520"/>
                  </a:lnTo>
                  <a:lnTo>
                    <a:pt x="157861" y="95250"/>
                  </a:lnTo>
                  <a:lnTo>
                    <a:pt x="160337" y="96520"/>
                  </a:lnTo>
                  <a:lnTo>
                    <a:pt x="161785" y="96520"/>
                  </a:lnTo>
                  <a:lnTo>
                    <a:pt x="161848" y="97790"/>
                  </a:lnTo>
                  <a:lnTo>
                    <a:pt x="161124" y="99060"/>
                  </a:lnTo>
                  <a:lnTo>
                    <a:pt x="156171" y="99060"/>
                  </a:lnTo>
                  <a:lnTo>
                    <a:pt x="155587" y="100330"/>
                  </a:lnTo>
                  <a:lnTo>
                    <a:pt x="156210" y="101600"/>
                  </a:lnTo>
                  <a:lnTo>
                    <a:pt x="157378" y="101600"/>
                  </a:lnTo>
                  <a:lnTo>
                    <a:pt x="158813" y="100330"/>
                  </a:lnTo>
                  <a:lnTo>
                    <a:pt x="159753" y="100330"/>
                  </a:lnTo>
                  <a:lnTo>
                    <a:pt x="161429" y="101600"/>
                  </a:lnTo>
                  <a:lnTo>
                    <a:pt x="162318" y="102870"/>
                  </a:lnTo>
                  <a:lnTo>
                    <a:pt x="163042" y="102870"/>
                  </a:lnTo>
                  <a:lnTo>
                    <a:pt x="163969" y="101600"/>
                  </a:lnTo>
                  <a:lnTo>
                    <a:pt x="163842" y="100330"/>
                  </a:lnTo>
                  <a:lnTo>
                    <a:pt x="163474" y="100330"/>
                  </a:lnTo>
                  <a:lnTo>
                    <a:pt x="162394" y="97790"/>
                  </a:lnTo>
                  <a:lnTo>
                    <a:pt x="162331" y="96520"/>
                  </a:lnTo>
                  <a:lnTo>
                    <a:pt x="163283" y="96520"/>
                  </a:lnTo>
                  <a:lnTo>
                    <a:pt x="164045" y="95250"/>
                  </a:lnTo>
                  <a:lnTo>
                    <a:pt x="163944" y="96520"/>
                  </a:lnTo>
                  <a:lnTo>
                    <a:pt x="163842" y="97790"/>
                  </a:lnTo>
                  <a:lnTo>
                    <a:pt x="163614" y="97790"/>
                  </a:lnTo>
                  <a:lnTo>
                    <a:pt x="163906" y="99060"/>
                  </a:lnTo>
                  <a:lnTo>
                    <a:pt x="165087" y="100330"/>
                  </a:lnTo>
                  <a:lnTo>
                    <a:pt x="164630" y="101600"/>
                  </a:lnTo>
                  <a:lnTo>
                    <a:pt x="163982" y="102870"/>
                  </a:lnTo>
                  <a:lnTo>
                    <a:pt x="166103" y="102870"/>
                  </a:lnTo>
                  <a:lnTo>
                    <a:pt x="166446" y="100330"/>
                  </a:lnTo>
                  <a:lnTo>
                    <a:pt x="167043" y="100330"/>
                  </a:lnTo>
                  <a:lnTo>
                    <a:pt x="167398" y="99060"/>
                  </a:lnTo>
                  <a:lnTo>
                    <a:pt x="165620" y="99060"/>
                  </a:lnTo>
                  <a:lnTo>
                    <a:pt x="164477" y="97790"/>
                  </a:lnTo>
                  <a:lnTo>
                    <a:pt x="164211" y="97790"/>
                  </a:lnTo>
                  <a:lnTo>
                    <a:pt x="164630" y="96520"/>
                  </a:lnTo>
                  <a:lnTo>
                    <a:pt x="164744" y="95250"/>
                  </a:lnTo>
                  <a:lnTo>
                    <a:pt x="164172" y="95250"/>
                  </a:lnTo>
                  <a:lnTo>
                    <a:pt x="164274" y="93980"/>
                  </a:lnTo>
                  <a:lnTo>
                    <a:pt x="164503" y="93980"/>
                  </a:lnTo>
                  <a:lnTo>
                    <a:pt x="165328" y="91440"/>
                  </a:lnTo>
                  <a:lnTo>
                    <a:pt x="165430" y="90170"/>
                  </a:lnTo>
                  <a:lnTo>
                    <a:pt x="167093" y="90170"/>
                  </a:lnTo>
                  <a:lnTo>
                    <a:pt x="168376" y="88900"/>
                  </a:lnTo>
                  <a:lnTo>
                    <a:pt x="168884" y="90170"/>
                  </a:lnTo>
                  <a:lnTo>
                    <a:pt x="170154" y="90170"/>
                  </a:lnTo>
                  <a:lnTo>
                    <a:pt x="170357" y="88900"/>
                  </a:lnTo>
                  <a:lnTo>
                    <a:pt x="170751" y="86360"/>
                  </a:lnTo>
                  <a:lnTo>
                    <a:pt x="169722" y="86360"/>
                  </a:lnTo>
                  <a:lnTo>
                    <a:pt x="167093" y="85090"/>
                  </a:lnTo>
                  <a:lnTo>
                    <a:pt x="166433" y="85090"/>
                  </a:lnTo>
                  <a:lnTo>
                    <a:pt x="163601" y="85090"/>
                  </a:lnTo>
                  <a:lnTo>
                    <a:pt x="166128" y="83820"/>
                  </a:lnTo>
                  <a:lnTo>
                    <a:pt x="166433" y="85090"/>
                  </a:lnTo>
                  <a:lnTo>
                    <a:pt x="170446" y="83820"/>
                  </a:lnTo>
                  <a:lnTo>
                    <a:pt x="171996" y="83820"/>
                  </a:lnTo>
                  <a:lnTo>
                    <a:pt x="174777" y="87630"/>
                  </a:lnTo>
                  <a:lnTo>
                    <a:pt x="175958" y="88900"/>
                  </a:lnTo>
                  <a:lnTo>
                    <a:pt x="175869" y="90170"/>
                  </a:lnTo>
                  <a:lnTo>
                    <a:pt x="184277" y="90170"/>
                  </a:lnTo>
                  <a:lnTo>
                    <a:pt x="187744" y="88900"/>
                  </a:lnTo>
                  <a:lnTo>
                    <a:pt x="188137" y="86360"/>
                  </a:lnTo>
                  <a:lnTo>
                    <a:pt x="187820" y="86360"/>
                  </a:lnTo>
                  <a:lnTo>
                    <a:pt x="187921" y="85090"/>
                  </a:lnTo>
                  <a:lnTo>
                    <a:pt x="188099" y="83820"/>
                  </a:lnTo>
                  <a:lnTo>
                    <a:pt x="189318" y="82550"/>
                  </a:lnTo>
                  <a:lnTo>
                    <a:pt x="190220" y="82550"/>
                  </a:lnTo>
                  <a:lnTo>
                    <a:pt x="190068" y="81280"/>
                  </a:lnTo>
                  <a:lnTo>
                    <a:pt x="190017" y="78740"/>
                  </a:lnTo>
                  <a:lnTo>
                    <a:pt x="190474" y="77470"/>
                  </a:lnTo>
                  <a:lnTo>
                    <a:pt x="190703" y="77470"/>
                  </a:lnTo>
                  <a:lnTo>
                    <a:pt x="191376" y="76200"/>
                  </a:lnTo>
                  <a:lnTo>
                    <a:pt x="191008" y="74930"/>
                  </a:lnTo>
                  <a:lnTo>
                    <a:pt x="191795" y="73660"/>
                  </a:lnTo>
                  <a:lnTo>
                    <a:pt x="191960" y="74930"/>
                  </a:lnTo>
                  <a:lnTo>
                    <a:pt x="194043" y="73660"/>
                  </a:lnTo>
                  <a:lnTo>
                    <a:pt x="193827" y="72390"/>
                  </a:lnTo>
                  <a:lnTo>
                    <a:pt x="195338" y="71120"/>
                  </a:lnTo>
                  <a:lnTo>
                    <a:pt x="196088" y="71120"/>
                  </a:lnTo>
                  <a:lnTo>
                    <a:pt x="196088" y="69850"/>
                  </a:lnTo>
                  <a:lnTo>
                    <a:pt x="196354" y="68580"/>
                  </a:lnTo>
                  <a:lnTo>
                    <a:pt x="198856" y="66040"/>
                  </a:lnTo>
                  <a:lnTo>
                    <a:pt x="199301" y="66040"/>
                  </a:lnTo>
                  <a:lnTo>
                    <a:pt x="200647" y="64770"/>
                  </a:lnTo>
                  <a:lnTo>
                    <a:pt x="202387" y="62230"/>
                  </a:lnTo>
                  <a:lnTo>
                    <a:pt x="197446" y="64770"/>
                  </a:lnTo>
                  <a:lnTo>
                    <a:pt x="195376" y="64770"/>
                  </a:lnTo>
                  <a:lnTo>
                    <a:pt x="194830" y="63500"/>
                  </a:lnTo>
                  <a:lnTo>
                    <a:pt x="198183" y="59690"/>
                  </a:lnTo>
                  <a:lnTo>
                    <a:pt x="200291" y="58420"/>
                  </a:lnTo>
                  <a:lnTo>
                    <a:pt x="200812" y="58420"/>
                  </a:lnTo>
                  <a:lnTo>
                    <a:pt x="202171" y="57150"/>
                  </a:lnTo>
                  <a:lnTo>
                    <a:pt x="201828" y="57150"/>
                  </a:lnTo>
                  <a:lnTo>
                    <a:pt x="203238" y="54610"/>
                  </a:lnTo>
                  <a:lnTo>
                    <a:pt x="203733" y="54610"/>
                  </a:lnTo>
                  <a:lnTo>
                    <a:pt x="205486" y="52070"/>
                  </a:lnTo>
                  <a:lnTo>
                    <a:pt x="206133" y="50800"/>
                  </a:lnTo>
                  <a:lnTo>
                    <a:pt x="206502" y="48260"/>
                  </a:lnTo>
                  <a:lnTo>
                    <a:pt x="205574" y="48260"/>
                  </a:lnTo>
                  <a:lnTo>
                    <a:pt x="205613" y="46990"/>
                  </a:lnTo>
                  <a:lnTo>
                    <a:pt x="204609" y="46990"/>
                  </a:lnTo>
                  <a:lnTo>
                    <a:pt x="203911" y="48260"/>
                  </a:lnTo>
                  <a:lnTo>
                    <a:pt x="204749" y="48260"/>
                  </a:lnTo>
                  <a:lnTo>
                    <a:pt x="203911" y="49530"/>
                  </a:lnTo>
                  <a:lnTo>
                    <a:pt x="202615" y="50800"/>
                  </a:lnTo>
                  <a:lnTo>
                    <a:pt x="199567" y="52070"/>
                  </a:lnTo>
                  <a:lnTo>
                    <a:pt x="198107" y="52070"/>
                  </a:lnTo>
                  <a:lnTo>
                    <a:pt x="195084" y="53340"/>
                  </a:lnTo>
                  <a:lnTo>
                    <a:pt x="194665" y="53340"/>
                  </a:lnTo>
                  <a:lnTo>
                    <a:pt x="192849" y="54610"/>
                  </a:lnTo>
                  <a:lnTo>
                    <a:pt x="191477" y="57150"/>
                  </a:lnTo>
                  <a:lnTo>
                    <a:pt x="189826" y="58420"/>
                  </a:lnTo>
                  <a:lnTo>
                    <a:pt x="185115" y="59690"/>
                  </a:lnTo>
                  <a:lnTo>
                    <a:pt x="180924" y="59690"/>
                  </a:lnTo>
                  <a:lnTo>
                    <a:pt x="180809" y="60960"/>
                  </a:lnTo>
                  <a:lnTo>
                    <a:pt x="178714" y="63500"/>
                  </a:lnTo>
                  <a:lnTo>
                    <a:pt x="178790" y="62230"/>
                  </a:lnTo>
                  <a:lnTo>
                    <a:pt x="174409" y="66040"/>
                  </a:lnTo>
                  <a:lnTo>
                    <a:pt x="173405" y="66040"/>
                  </a:lnTo>
                  <a:lnTo>
                    <a:pt x="174599" y="63500"/>
                  </a:lnTo>
                  <a:lnTo>
                    <a:pt x="176974" y="59690"/>
                  </a:lnTo>
                  <a:lnTo>
                    <a:pt x="178498" y="58420"/>
                  </a:lnTo>
                  <a:lnTo>
                    <a:pt x="178650" y="58420"/>
                  </a:lnTo>
                  <a:lnTo>
                    <a:pt x="183210" y="57150"/>
                  </a:lnTo>
                  <a:lnTo>
                    <a:pt x="183603" y="55880"/>
                  </a:lnTo>
                  <a:lnTo>
                    <a:pt x="184302" y="54610"/>
                  </a:lnTo>
                  <a:lnTo>
                    <a:pt x="184035" y="54610"/>
                  </a:lnTo>
                  <a:lnTo>
                    <a:pt x="185013" y="52070"/>
                  </a:lnTo>
                  <a:lnTo>
                    <a:pt x="186550" y="50800"/>
                  </a:lnTo>
                  <a:lnTo>
                    <a:pt x="190906" y="45720"/>
                  </a:lnTo>
                  <a:lnTo>
                    <a:pt x="191262" y="45720"/>
                  </a:lnTo>
                  <a:lnTo>
                    <a:pt x="192278" y="44450"/>
                  </a:lnTo>
                  <a:lnTo>
                    <a:pt x="192036" y="43180"/>
                  </a:lnTo>
                  <a:lnTo>
                    <a:pt x="193357" y="41910"/>
                  </a:lnTo>
                  <a:lnTo>
                    <a:pt x="194157" y="41910"/>
                  </a:lnTo>
                  <a:lnTo>
                    <a:pt x="196443" y="40640"/>
                  </a:lnTo>
                  <a:lnTo>
                    <a:pt x="196138" y="40640"/>
                  </a:lnTo>
                  <a:lnTo>
                    <a:pt x="200825" y="36830"/>
                  </a:lnTo>
                  <a:lnTo>
                    <a:pt x="201523" y="36830"/>
                  </a:lnTo>
                  <a:lnTo>
                    <a:pt x="203962" y="35560"/>
                  </a:lnTo>
                  <a:lnTo>
                    <a:pt x="209080" y="35560"/>
                  </a:lnTo>
                  <a:lnTo>
                    <a:pt x="208940" y="36830"/>
                  </a:lnTo>
                  <a:lnTo>
                    <a:pt x="209689" y="36830"/>
                  </a:lnTo>
                  <a:lnTo>
                    <a:pt x="209918" y="35560"/>
                  </a:lnTo>
                  <a:lnTo>
                    <a:pt x="210972" y="35560"/>
                  </a:lnTo>
                  <a:lnTo>
                    <a:pt x="212559" y="36830"/>
                  </a:lnTo>
                  <a:lnTo>
                    <a:pt x="214045" y="36830"/>
                  </a:lnTo>
                  <a:lnTo>
                    <a:pt x="214706" y="38100"/>
                  </a:lnTo>
                  <a:lnTo>
                    <a:pt x="213334" y="38100"/>
                  </a:lnTo>
                  <a:lnTo>
                    <a:pt x="210058" y="39370"/>
                  </a:lnTo>
                  <a:lnTo>
                    <a:pt x="209727" y="39370"/>
                  </a:lnTo>
                  <a:lnTo>
                    <a:pt x="209435" y="40640"/>
                  </a:lnTo>
                  <a:lnTo>
                    <a:pt x="211188" y="40640"/>
                  </a:lnTo>
                  <a:lnTo>
                    <a:pt x="211074" y="41910"/>
                  </a:lnTo>
                  <a:lnTo>
                    <a:pt x="210921" y="42824"/>
                  </a:lnTo>
                  <a:lnTo>
                    <a:pt x="213448" y="40640"/>
                  </a:lnTo>
                  <a:lnTo>
                    <a:pt x="215633" y="38100"/>
                  </a:lnTo>
                  <a:lnTo>
                    <a:pt x="215785" y="38100"/>
                  </a:lnTo>
                  <a:lnTo>
                    <a:pt x="218109" y="36830"/>
                  </a:lnTo>
                  <a:lnTo>
                    <a:pt x="218833" y="36830"/>
                  </a:lnTo>
                  <a:lnTo>
                    <a:pt x="219303" y="35560"/>
                  </a:lnTo>
                  <a:lnTo>
                    <a:pt x="219062" y="36830"/>
                  </a:lnTo>
                  <a:lnTo>
                    <a:pt x="219443" y="38100"/>
                  </a:lnTo>
                  <a:lnTo>
                    <a:pt x="222516" y="38100"/>
                  </a:lnTo>
                  <a:lnTo>
                    <a:pt x="225640" y="35560"/>
                  </a:lnTo>
                  <a:lnTo>
                    <a:pt x="228688" y="35560"/>
                  </a:lnTo>
                  <a:lnTo>
                    <a:pt x="230022" y="34290"/>
                  </a:lnTo>
                  <a:lnTo>
                    <a:pt x="230390" y="33020"/>
                  </a:lnTo>
                  <a:lnTo>
                    <a:pt x="228193" y="33020"/>
                  </a:lnTo>
                  <a:lnTo>
                    <a:pt x="228053" y="34290"/>
                  </a:lnTo>
                  <a:lnTo>
                    <a:pt x="223481" y="34290"/>
                  </a:lnTo>
                  <a:lnTo>
                    <a:pt x="223862" y="33020"/>
                  </a:lnTo>
                  <a:lnTo>
                    <a:pt x="227685" y="33020"/>
                  </a:lnTo>
                  <a:lnTo>
                    <a:pt x="228676" y="31750"/>
                  </a:lnTo>
                  <a:lnTo>
                    <a:pt x="228066" y="31750"/>
                  </a:lnTo>
                  <a:lnTo>
                    <a:pt x="229527" y="30480"/>
                  </a:lnTo>
                  <a:lnTo>
                    <a:pt x="229438" y="29210"/>
                  </a:lnTo>
                  <a:lnTo>
                    <a:pt x="232448" y="29210"/>
                  </a:lnTo>
                  <a:lnTo>
                    <a:pt x="231355" y="30480"/>
                  </a:lnTo>
                  <a:lnTo>
                    <a:pt x="234061" y="30480"/>
                  </a:lnTo>
                  <a:lnTo>
                    <a:pt x="232473" y="33020"/>
                  </a:lnTo>
                  <a:lnTo>
                    <a:pt x="231762" y="33020"/>
                  </a:lnTo>
                  <a:lnTo>
                    <a:pt x="230568" y="35560"/>
                  </a:lnTo>
                  <a:lnTo>
                    <a:pt x="231508" y="36830"/>
                  </a:lnTo>
                  <a:lnTo>
                    <a:pt x="231724" y="36830"/>
                  </a:lnTo>
                  <a:lnTo>
                    <a:pt x="231736" y="38100"/>
                  </a:lnTo>
                  <a:lnTo>
                    <a:pt x="229958" y="39370"/>
                  </a:lnTo>
                  <a:lnTo>
                    <a:pt x="228904" y="39370"/>
                  </a:lnTo>
                  <a:lnTo>
                    <a:pt x="228676" y="40640"/>
                  </a:lnTo>
                  <a:lnTo>
                    <a:pt x="226199" y="43180"/>
                  </a:lnTo>
                  <a:lnTo>
                    <a:pt x="223672" y="45720"/>
                  </a:lnTo>
                  <a:lnTo>
                    <a:pt x="218351" y="45720"/>
                  </a:lnTo>
                  <a:lnTo>
                    <a:pt x="217284" y="46990"/>
                  </a:lnTo>
                  <a:lnTo>
                    <a:pt x="215061" y="46990"/>
                  </a:lnTo>
                  <a:lnTo>
                    <a:pt x="215188" y="45720"/>
                  </a:lnTo>
                  <a:lnTo>
                    <a:pt x="214299" y="45720"/>
                  </a:lnTo>
                  <a:lnTo>
                    <a:pt x="213347" y="44450"/>
                  </a:lnTo>
                  <a:lnTo>
                    <a:pt x="212382" y="45720"/>
                  </a:lnTo>
                  <a:lnTo>
                    <a:pt x="211759" y="46990"/>
                  </a:lnTo>
                  <a:lnTo>
                    <a:pt x="211950" y="48260"/>
                  </a:lnTo>
                  <a:lnTo>
                    <a:pt x="212890" y="48260"/>
                  </a:lnTo>
                  <a:lnTo>
                    <a:pt x="212585" y="49530"/>
                  </a:lnTo>
                  <a:lnTo>
                    <a:pt x="212140" y="49530"/>
                  </a:lnTo>
                  <a:lnTo>
                    <a:pt x="210883" y="50800"/>
                  </a:lnTo>
                  <a:lnTo>
                    <a:pt x="211061" y="50800"/>
                  </a:lnTo>
                  <a:lnTo>
                    <a:pt x="209308" y="53340"/>
                  </a:lnTo>
                  <a:lnTo>
                    <a:pt x="207911" y="54610"/>
                  </a:lnTo>
                  <a:lnTo>
                    <a:pt x="207327" y="57150"/>
                  </a:lnTo>
                  <a:lnTo>
                    <a:pt x="206794" y="59690"/>
                  </a:lnTo>
                  <a:lnTo>
                    <a:pt x="207022" y="59690"/>
                  </a:lnTo>
                  <a:lnTo>
                    <a:pt x="209613" y="55880"/>
                  </a:lnTo>
                  <a:lnTo>
                    <a:pt x="211226" y="54610"/>
                  </a:lnTo>
                  <a:lnTo>
                    <a:pt x="211632" y="54610"/>
                  </a:lnTo>
                  <a:lnTo>
                    <a:pt x="211150" y="55880"/>
                  </a:lnTo>
                  <a:lnTo>
                    <a:pt x="210426" y="57150"/>
                  </a:lnTo>
                  <a:lnTo>
                    <a:pt x="210058" y="58420"/>
                  </a:lnTo>
                  <a:lnTo>
                    <a:pt x="209410" y="59690"/>
                  </a:lnTo>
                  <a:lnTo>
                    <a:pt x="210388" y="58420"/>
                  </a:lnTo>
                  <a:lnTo>
                    <a:pt x="213537" y="57150"/>
                  </a:lnTo>
                  <a:lnTo>
                    <a:pt x="214998" y="55880"/>
                  </a:lnTo>
                  <a:lnTo>
                    <a:pt x="214591" y="54610"/>
                  </a:lnTo>
                  <a:lnTo>
                    <a:pt x="215925" y="53340"/>
                  </a:lnTo>
                  <a:lnTo>
                    <a:pt x="219176" y="50800"/>
                  </a:lnTo>
                  <a:lnTo>
                    <a:pt x="218579" y="52070"/>
                  </a:lnTo>
                  <a:lnTo>
                    <a:pt x="220014" y="50800"/>
                  </a:lnTo>
                  <a:lnTo>
                    <a:pt x="220497" y="50800"/>
                  </a:lnTo>
                  <a:lnTo>
                    <a:pt x="220179" y="52070"/>
                  </a:lnTo>
                  <a:lnTo>
                    <a:pt x="219049" y="53340"/>
                  </a:lnTo>
                  <a:lnTo>
                    <a:pt x="218224" y="53340"/>
                  </a:lnTo>
                  <a:lnTo>
                    <a:pt x="217170" y="55880"/>
                  </a:lnTo>
                  <a:lnTo>
                    <a:pt x="217868" y="55880"/>
                  </a:lnTo>
                  <a:lnTo>
                    <a:pt x="218706" y="54610"/>
                  </a:lnTo>
                  <a:lnTo>
                    <a:pt x="223418" y="54610"/>
                  </a:lnTo>
                  <a:lnTo>
                    <a:pt x="224053" y="53340"/>
                  </a:lnTo>
                  <a:lnTo>
                    <a:pt x="223735" y="53340"/>
                  </a:lnTo>
                  <a:lnTo>
                    <a:pt x="224269" y="52070"/>
                  </a:lnTo>
                  <a:lnTo>
                    <a:pt x="225386" y="49530"/>
                  </a:lnTo>
                  <a:lnTo>
                    <a:pt x="225552" y="49530"/>
                  </a:lnTo>
                  <a:lnTo>
                    <a:pt x="226517" y="48260"/>
                  </a:lnTo>
                  <a:lnTo>
                    <a:pt x="226212" y="48260"/>
                  </a:lnTo>
                  <a:lnTo>
                    <a:pt x="227126" y="46990"/>
                  </a:lnTo>
                  <a:lnTo>
                    <a:pt x="227291" y="46990"/>
                  </a:lnTo>
                  <a:lnTo>
                    <a:pt x="229387" y="45720"/>
                  </a:lnTo>
                  <a:lnTo>
                    <a:pt x="229743" y="44450"/>
                  </a:lnTo>
                  <a:lnTo>
                    <a:pt x="230466" y="44450"/>
                  </a:lnTo>
                  <a:lnTo>
                    <a:pt x="230390" y="45720"/>
                  </a:lnTo>
                  <a:lnTo>
                    <a:pt x="232486" y="45720"/>
                  </a:lnTo>
                  <a:lnTo>
                    <a:pt x="232537" y="44450"/>
                  </a:lnTo>
                  <a:lnTo>
                    <a:pt x="232067" y="43180"/>
                  </a:lnTo>
                  <a:lnTo>
                    <a:pt x="234099" y="43180"/>
                  </a:lnTo>
                  <a:lnTo>
                    <a:pt x="233654" y="41910"/>
                  </a:lnTo>
                  <a:lnTo>
                    <a:pt x="234099" y="41910"/>
                  </a:lnTo>
                  <a:lnTo>
                    <a:pt x="234111" y="40640"/>
                  </a:lnTo>
                  <a:lnTo>
                    <a:pt x="235381" y="39370"/>
                  </a:lnTo>
                  <a:lnTo>
                    <a:pt x="235889" y="40640"/>
                  </a:lnTo>
                  <a:lnTo>
                    <a:pt x="237210" y="39370"/>
                  </a:lnTo>
                  <a:lnTo>
                    <a:pt x="236969" y="39370"/>
                  </a:lnTo>
                  <a:lnTo>
                    <a:pt x="238404" y="38100"/>
                  </a:lnTo>
                  <a:lnTo>
                    <a:pt x="239026" y="38100"/>
                  </a:lnTo>
                  <a:lnTo>
                    <a:pt x="240436" y="36830"/>
                  </a:lnTo>
                  <a:lnTo>
                    <a:pt x="240779" y="36830"/>
                  </a:lnTo>
                  <a:lnTo>
                    <a:pt x="240423" y="35560"/>
                  </a:lnTo>
                  <a:lnTo>
                    <a:pt x="238937" y="35560"/>
                  </a:lnTo>
                  <a:lnTo>
                    <a:pt x="238925" y="34290"/>
                  </a:lnTo>
                  <a:lnTo>
                    <a:pt x="242785" y="34290"/>
                  </a:lnTo>
                  <a:lnTo>
                    <a:pt x="244233" y="33020"/>
                  </a:lnTo>
                  <a:lnTo>
                    <a:pt x="243039" y="33020"/>
                  </a:lnTo>
                  <a:lnTo>
                    <a:pt x="243230" y="31750"/>
                  </a:lnTo>
                  <a:lnTo>
                    <a:pt x="241782" y="31750"/>
                  </a:lnTo>
                  <a:lnTo>
                    <a:pt x="242011" y="30480"/>
                  </a:lnTo>
                  <a:lnTo>
                    <a:pt x="245529" y="30480"/>
                  </a:lnTo>
                  <a:lnTo>
                    <a:pt x="245706" y="29210"/>
                  </a:lnTo>
                  <a:lnTo>
                    <a:pt x="241109" y="29210"/>
                  </a:lnTo>
                  <a:lnTo>
                    <a:pt x="237134" y="30480"/>
                  </a:lnTo>
                  <a:lnTo>
                    <a:pt x="235597" y="30480"/>
                  </a:lnTo>
                  <a:lnTo>
                    <a:pt x="235331" y="31750"/>
                  </a:lnTo>
                  <a:lnTo>
                    <a:pt x="234772" y="31750"/>
                  </a:lnTo>
                  <a:lnTo>
                    <a:pt x="234988" y="30480"/>
                  </a:lnTo>
                  <a:lnTo>
                    <a:pt x="234823" y="30480"/>
                  </a:lnTo>
                  <a:lnTo>
                    <a:pt x="237159" y="29210"/>
                  </a:lnTo>
                  <a:lnTo>
                    <a:pt x="237020" y="29210"/>
                  </a:lnTo>
                  <a:lnTo>
                    <a:pt x="238277" y="28028"/>
                  </a:lnTo>
                  <a:lnTo>
                    <a:pt x="238506" y="29210"/>
                  </a:lnTo>
                  <a:lnTo>
                    <a:pt x="240931" y="28028"/>
                  </a:lnTo>
                  <a:lnTo>
                    <a:pt x="247129" y="28028"/>
                  </a:lnTo>
                  <a:lnTo>
                    <a:pt x="247015" y="26670"/>
                  </a:lnTo>
                  <a:lnTo>
                    <a:pt x="246507" y="25400"/>
                  </a:lnTo>
                  <a:lnTo>
                    <a:pt x="246126" y="25400"/>
                  </a:lnTo>
                  <a:lnTo>
                    <a:pt x="247738" y="24130"/>
                  </a:lnTo>
                  <a:lnTo>
                    <a:pt x="247535" y="24130"/>
                  </a:lnTo>
                  <a:lnTo>
                    <a:pt x="249059" y="22860"/>
                  </a:lnTo>
                  <a:lnTo>
                    <a:pt x="249478" y="24130"/>
                  </a:lnTo>
                  <a:lnTo>
                    <a:pt x="251307" y="22860"/>
                  </a:lnTo>
                  <a:lnTo>
                    <a:pt x="249885" y="21590"/>
                  </a:lnTo>
                  <a:lnTo>
                    <a:pt x="248234" y="21590"/>
                  </a:lnTo>
                  <a:lnTo>
                    <a:pt x="246964" y="22860"/>
                  </a:lnTo>
                  <a:lnTo>
                    <a:pt x="246278" y="22860"/>
                  </a:lnTo>
                  <a:lnTo>
                    <a:pt x="246608" y="21590"/>
                  </a:lnTo>
                  <a:lnTo>
                    <a:pt x="246316" y="21590"/>
                  </a:lnTo>
                  <a:lnTo>
                    <a:pt x="246049" y="22860"/>
                  </a:lnTo>
                  <a:lnTo>
                    <a:pt x="245186" y="22860"/>
                  </a:lnTo>
                  <a:lnTo>
                    <a:pt x="243954" y="24130"/>
                  </a:lnTo>
                  <a:lnTo>
                    <a:pt x="240665" y="24130"/>
                  </a:lnTo>
                  <a:lnTo>
                    <a:pt x="242417" y="22860"/>
                  </a:lnTo>
                  <a:lnTo>
                    <a:pt x="241414" y="22860"/>
                  </a:lnTo>
                  <a:lnTo>
                    <a:pt x="239623" y="24130"/>
                  </a:lnTo>
                  <a:lnTo>
                    <a:pt x="237096" y="24130"/>
                  </a:lnTo>
                  <a:lnTo>
                    <a:pt x="235178" y="26670"/>
                  </a:lnTo>
                  <a:lnTo>
                    <a:pt x="234416" y="26670"/>
                  </a:lnTo>
                  <a:lnTo>
                    <a:pt x="232283" y="28028"/>
                  </a:lnTo>
                  <a:lnTo>
                    <a:pt x="228473" y="29210"/>
                  </a:lnTo>
                  <a:lnTo>
                    <a:pt x="226415" y="29210"/>
                  </a:lnTo>
                  <a:lnTo>
                    <a:pt x="225501" y="28028"/>
                  </a:lnTo>
                  <a:lnTo>
                    <a:pt x="229247" y="28028"/>
                  </a:lnTo>
                  <a:lnTo>
                    <a:pt x="231368" y="26670"/>
                  </a:lnTo>
                  <a:lnTo>
                    <a:pt x="233337" y="25400"/>
                  </a:lnTo>
                  <a:lnTo>
                    <a:pt x="231292" y="25400"/>
                  </a:lnTo>
                  <a:lnTo>
                    <a:pt x="229171" y="26670"/>
                  </a:lnTo>
                  <a:lnTo>
                    <a:pt x="227457" y="26670"/>
                  </a:lnTo>
                  <a:lnTo>
                    <a:pt x="231800" y="21590"/>
                  </a:lnTo>
                  <a:lnTo>
                    <a:pt x="234035" y="21590"/>
                  </a:lnTo>
                  <a:lnTo>
                    <a:pt x="233248" y="20320"/>
                  </a:lnTo>
                  <a:lnTo>
                    <a:pt x="230517" y="21590"/>
                  </a:lnTo>
                  <a:lnTo>
                    <a:pt x="231749" y="20320"/>
                  </a:lnTo>
                  <a:lnTo>
                    <a:pt x="232829" y="19050"/>
                  </a:lnTo>
                  <a:lnTo>
                    <a:pt x="235356" y="17780"/>
                  </a:lnTo>
                  <a:lnTo>
                    <a:pt x="235966" y="19050"/>
                  </a:lnTo>
                  <a:lnTo>
                    <a:pt x="237134" y="17780"/>
                  </a:lnTo>
                  <a:lnTo>
                    <a:pt x="238302" y="16510"/>
                  </a:lnTo>
                  <a:lnTo>
                    <a:pt x="239649" y="16510"/>
                  </a:lnTo>
                  <a:lnTo>
                    <a:pt x="239102" y="17780"/>
                  </a:lnTo>
                  <a:lnTo>
                    <a:pt x="239877" y="17780"/>
                  </a:lnTo>
                  <a:lnTo>
                    <a:pt x="240690" y="16510"/>
                  </a:lnTo>
                  <a:lnTo>
                    <a:pt x="242608" y="15240"/>
                  </a:lnTo>
                  <a:lnTo>
                    <a:pt x="243128" y="15240"/>
                  </a:lnTo>
                  <a:lnTo>
                    <a:pt x="250456" y="11430"/>
                  </a:lnTo>
                  <a:lnTo>
                    <a:pt x="254749" y="10160"/>
                  </a:lnTo>
                  <a:lnTo>
                    <a:pt x="264858" y="5080"/>
                  </a:lnTo>
                  <a:lnTo>
                    <a:pt x="267703" y="5080"/>
                  </a:lnTo>
                  <a:lnTo>
                    <a:pt x="280631" y="3810"/>
                  </a:lnTo>
                  <a:lnTo>
                    <a:pt x="282003" y="3810"/>
                  </a:lnTo>
                  <a:lnTo>
                    <a:pt x="287782" y="2540"/>
                  </a:lnTo>
                  <a:lnTo>
                    <a:pt x="289814" y="2540"/>
                  </a:lnTo>
                  <a:lnTo>
                    <a:pt x="292811" y="1270"/>
                  </a:lnTo>
                  <a:lnTo>
                    <a:pt x="294551" y="1270"/>
                  </a:lnTo>
                  <a:lnTo>
                    <a:pt x="296049" y="0"/>
                  </a:lnTo>
                  <a:close/>
                </a:path>
                <a:path extrusionOk="0" h="614045" w="605155">
                  <a:moveTo>
                    <a:pt x="301828" y="308102"/>
                  </a:moveTo>
                  <a:lnTo>
                    <a:pt x="301675" y="307721"/>
                  </a:lnTo>
                  <a:lnTo>
                    <a:pt x="301409" y="307568"/>
                  </a:lnTo>
                  <a:lnTo>
                    <a:pt x="300850" y="307289"/>
                  </a:lnTo>
                  <a:lnTo>
                    <a:pt x="299859" y="307987"/>
                  </a:lnTo>
                  <a:lnTo>
                    <a:pt x="299923" y="308546"/>
                  </a:lnTo>
                  <a:lnTo>
                    <a:pt x="299974" y="308927"/>
                  </a:lnTo>
                  <a:lnTo>
                    <a:pt x="300532" y="309333"/>
                  </a:lnTo>
                  <a:lnTo>
                    <a:pt x="301078" y="309181"/>
                  </a:lnTo>
                  <a:lnTo>
                    <a:pt x="301396" y="309105"/>
                  </a:lnTo>
                  <a:lnTo>
                    <a:pt x="301713" y="308838"/>
                  </a:lnTo>
                  <a:lnTo>
                    <a:pt x="301777" y="308444"/>
                  </a:lnTo>
                  <a:lnTo>
                    <a:pt x="301828" y="308102"/>
                  </a:lnTo>
                  <a:close/>
                </a:path>
                <a:path extrusionOk="0" h="614045" w="605155">
                  <a:moveTo>
                    <a:pt x="302945" y="169900"/>
                  </a:moveTo>
                  <a:lnTo>
                    <a:pt x="302907" y="169379"/>
                  </a:lnTo>
                  <a:lnTo>
                    <a:pt x="302590" y="165836"/>
                  </a:lnTo>
                  <a:lnTo>
                    <a:pt x="302031" y="165747"/>
                  </a:lnTo>
                  <a:lnTo>
                    <a:pt x="301485" y="166700"/>
                  </a:lnTo>
                  <a:lnTo>
                    <a:pt x="301498" y="167665"/>
                  </a:lnTo>
                  <a:lnTo>
                    <a:pt x="301523" y="168948"/>
                  </a:lnTo>
                  <a:lnTo>
                    <a:pt x="302526" y="170065"/>
                  </a:lnTo>
                  <a:lnTo>
                    <a:pt x="302945" y="169900"/>
                  </a:lnTo>
                  <a:close/>
                </a:path>
                <a:path extrusionOk="0" h="614045" w="605155">
                  <a:moveTo>
                    <a:pt x="305130" y="175323"/>
                  </a:moveTo>
                  <a:lnTo>
                    <a:pt x="304495" y="172796"/>
                  </a:lnTo>
                  <a:lnTo>
                    <a:pt x="303961" y="171729"/>
                  </a:lnTo>
                  <a:lnTo>
                    <a:pt x="302882" y="171665"/>
                  </a:lnTo>
                  <a:lnTo>
                    <a:pt x="302768" y="172046"/>
                  </a:lnTo>
                  <a:lnTo>
                    <a:pt x="301396" y="172542"/>
                  </a:lnTo>
                  <a:lnTo>
                    <a:pt x="301205" y="172453"/>
                  </a:lnTo>
                  <a:lnTo>
                    <a:pt x="300596" y="172656"/>
                  </a:lnTo>
                  <a:lnTo>
                    <a:pt x="300139" y="172808"/>
                  </a:lnTo>
                  <a:lnTo>
                    <a:pt x="299885" y="172910"/>
                  </a:lnTo>
                  <a:lnTo>
                    <a:pt x="299605" y="173469"/>
                  </a:lnTo>
                  <a:lnTo>
                    <a:pt x="299847" y="173875"/>
                  </a:lnTo>
                  <a:lnTo>
                    <a:pt x="300405" y="174967"/>
                  </a:lnTo>
                  <a:lnTo>
                    <a:pt x="300621" y="175755"/>
                  </a:lnTo>
                  <a:lnTo>
                    <a:pt x="301358" y="178943"/>
                  </a:lnTo>
                  <a:lnTo>
                    <a:pt x="301244" y="179679"/>
                  </a:lnTo>
                  <a:lnTo>
                    <a:pt x="302260" y="179997"/>
                  </a:lnTo>
                  <a:lnTo>
                    <a:pt x="303580" y="177863"/>
                  </a:lnTo>
                  <a:lnTo>
                    <a:pt x="305130" y="175323"/>
                  </a:lnTo>
                  <a:close/>
                </a:path>
                <a:path extrusionOk="0" h="614045" w="605155">
                  <a:moveTo>
                    <a:pt x="311378" y="10439"/>
                  </a:moveTo>
                  <a:lnTo>
                    <a:pt x="311365" y="10287"/>
                  </a:lnTo>
                  <a:lnTo>
                    <a:pt x="311353" y="10096"/>
                  </a:lnTo>
                  <a:lnTo>
                    <a:pt x="309867" y="9969"/>
                  </a:lnTo>
                  <a:lnTo>
                    <a:pt x="308444" y="10185"/>
                  </a:lnTo>
                  <a:lnTo>
                    <a:pt x="308279" y="10223"/>
                  </a:lnTo>
                  <a:lnTo>
                    <a:pt x="307149" y="10401"/>
                  </a:lnTo>
                  <a:lnTo>
                    <a:pt x="307174" y="10718"/>
                  </a:lnTo>
                  <a:lnTo>
                    <a:pt x="308495" y="10845"/>
                  </a:lnTo>
                  <a:lnTo>
                    <a:pt x="310311" y="10629"/>
                  </a:lnTo>
                  <a:lnTo>
                    <a:pt x="311378" y="10439"/>
                  </a:lnTo>
                  <a:close/>
                </a:path>
                <a:path extrusionOk="0" h="614045" w="605155">
                  <a:moveTo>
                    <a:pt x="313639" y="51854"/>
                  </a:moveTo>
                  <a:lnTo>
                    <a:pt x="313575" y="51727"/>
                  </a:lnTo>
                  <a:lnTo>
                    <a:pt x="311277" y="49822"/>
                  </a:lnTo>
                  <a:lnTo>
                    <a:pt x="310565" y="49136"/>
                  </a:lnTo>
                  <a:lnTo>
                    <a:pt x="309803" y="48450"/>
                  </a:lnTo>
                  <a:lnTo>
                    <a:pt x="308762" y="47637"/>
                  </a:lnTo>
                  <a:lnTo>
                    <a:pt x="308508" y="47777"/>
                  </a:lnTo>
                  <a:lnTo>
                    <a:pt x="307403" y="46812"/>
                  </a:lnTo>
                  <a:lnTo>
                    <a:pt x="307225" y="46367"/>
                  </a:lnTo>
                  <a:lnTo>
                    <a:pt x="306933" y="46494"/>
                  </a:lnTo>
                  <a:lnTo>
                    <a:pt x="307225" y="47053"/>
                  </a:lnTo>
                  <a:lnTo>
                    <a:pt x="306946" y="47586"/>
                  </a:lnTo>
                  <a:lnTo>
                    <a:pt x="306730" y="47993"/>
                  </a:lnTo>
                  <a:lnTo>
                    <a:pt x="306222" y="48310"/>
                  </a:lnTo>
                  <a:lnTo>
                    <a:pt x="305676" y="48082"/>
                  </a:lnTo>
                  <a:lnTo>
                    <a:pt x="305777" y="47701"/>
                  </a:lnTo>
                  <a:lnTo>
                    <a:pt x="305092" y="47129"/>
                  </a:lnTo>
                  <a:lnTo>
                    <a:pt x="304304" y="47015"/>
                  </a:lnTo>
                  <a:lnTo>
                    <a:pt x="303822" y="47256"/>
                  </a:lnTo>
                  <a:lnTo>
                    <a:pt x="303339" y="47980"/>
                  </a:lnTo>
                  <a:lnTo>
                    <a:pt x="303530" y="48768"/>
                  </a:lnTo>
                  <a:lnTo>
                    <a:pt x="304965" y="48704"/>
                  </a:lnTo>
                  <a:lnTo>
                    <a:pt x="305041" y="49403"/>
                  </a:lnTo>
                  <a:lnTo>
                    <a:pt x="304317" y="49593"/>
                  </a:lnTo>
                  <a:lnTo>
                    <a:pt x="304393" y="50165"/>
                  </a:lnTo>
                  <a:lnTo>
                    <a:pt x="305015" y="50419"/>
                  </a:lnTo>
                  <a:lnTo>
                    <a:pt x="306070" y="50203"/>
                  </a:lnTo>
                  <a:lnTo>
                    <a:pt x="306222" y="49796"/>
                  </a:lnTo>
                  <a:lnTo>
                    <a:pt x="306870" y="49885"/>
                  </a:lnTo>
                  <a:lnTo>
                    <a:pt x="307581" y="50660"/>
                  </a:lnTo>
                  <a:lnTo>
                    <a:pt x="307987" y="51473"/>
                  </a:lnTo>
                  <a:lnTo>
                    <a:pt x="307428" y="52324"/>
                  </a:lnTo>
                  <a:lnTo>
                    <a:pt x="306857" y="52108"/>
                  </a:lnTo>
                  <a:lnTo>
                    <a:pt x="306679" y="52539"/>
                  </a:lnTo>
                  <a:lnTo>
                    <a:pt x="306666" y="52743"/>
                  </a:lnTo>
                  <a:lnTo>
                    <a:pt x="308305" y="54597"/>
                  </a:lnTo>
                  <a:lnTo>
                    <a:pt x="308775" y="54597"/>
                  </a:lnTo>
                  <a:lnTo>
                    <a:pt x="308775" y="54102"/>
                  </a:lnTo>
                  <a:lnTo>
                    <a:pt x="309333" y="51841"/>
                  </a:lnTo>
                  <a:lnTo>
                    <a:pt x="309537" y="51422"/>
                  </a:lnTo>
                  <a:lnTo>
                    <a:pt x="310248" y="50025"/>
                  </a:lnTo>
                  <a:lnTo>
                    <a:pt x="310984" y="50050"/>
                  </a:lnTo>
                  <a:lnTo>
                    <a:pt x="312102" y="51600"/>
                  </a:lnTo>
                  <a:lnTo>
                    <a:pt x="312127" y="51777"/>
                  </a:lnTo>
                  <a:lnTo>
                    <a:pt x="312851" y="52197"/>
                  </a:lnTo>
                  <a:lnTo>
                    <a:pt x="313499" y="52146"/>
                  </a:lnTo>
                  <a:lnTo>
                    <a:pt x="313639" y="51854"/>
                  </a:lnTo>
                  <a:close/>
                </a:path>
                <a:path extrusionOk="0" h="614045" w="605155">
                  <a:moveTo>
                    <a:pt x="313804" y="45758"/>
                  </a:moveTo>
                  <a:lnTo>
                    <a:pt x="312902" y="44958"/>
                  </a:lnTo>
                  <a:lnTo>
                    <a:pt x="311188" y="45669"/>
                  </a:lnTo>
                  <a:lnTo>
                    <a:pt x="311226" y="45923"/>
                  </a:lnTo>
                  <a:lnTo>
                    <a:pt x="310781" y="46012"/>
                  </a:lnTo>
                  <a:lnTo>
                    <a:pt x="310261" y="46126"/>
                  </a:lnTo>
                  <a:lnTo>
                    <a:pt x="310070" y="45796"/>
                  </a:lnTo>
                  <a:lnTo>
                    <a:pt x="309067" y="45605"/>
                  </a:lnTo>
                  <a:lnTo>
                    <a:pt x="308800" y="45542"/>
                  </a:lnTo>
                  <a:lnTo>
                    <a:pt x="307975" y="45389"/>
                  </a:lnTo>
                  <a:lnTo>
                    <a:pt x="307797" y="45783"/>
                  </a:lnTo>
                  <a:lnTo>
                    <a:pt x="308241" y="46189"/>
                  </a:lnTo>
                  <a:lnTo>
                    <a:pt x="309638" y="47104"/>
                  </a:lnTo>
                  <a:lnTo>
                    <a:pt x="310718" y="46977"/>
                  </a:lnTo>
                  <a:lnTo>
                    <a:pt x="310730" y="47218"/>
                  </a:lnTo>
                  <a:lnTo>
                    <a:pt x="310756" y="47409"/>
                  </a:lnTo>
                  <a:lnTo>
                    <a:pt x="310019" y="47536"/>
                  </a:lnTo>
                  <a:lnTo>
                    <a:pt x="310070" y="47929"/>
                  </a:lnTo>
                  <a:lnTo>
                    <a:pt x="310908" y="48056"/>
                  </a:lnTo>
                  <a:lnTo>
                    <a:pt x="312356" y="47955"/>
                  </a:lnTo>
                  <a:lnTo>
                    <a:pt x="313372" y="47320"/>
                  </a:lnTo>
                  <a:lnTo>
                    <a:pt x="313804" y="45758"/>
                  </a:lnTo>
                  <a:close/>
                </a:path>
                <a:path extrusionOk="0" h="614045" w="605155">
                  <a:moveTo>
                    <a:pt x="315239" y="119875"/>
                  </a:moveTo>
                  <a:lnTo>
                    <a:pt x="314490" y="119557"/>
                  </a:lnTo>
                  <a:lnTo>
                    <a:pt x="314299" y="119710"/>
                  </a:lnTo>
                  <a:lnTo>
                    <a:pt x="314058" y="119875"/>
                  </a:lnTo>
                  <a:lnTo>
                    <a:pt x="314286" y="120853"/>
                  </a:lnTo>
                  <a:lnTo>
                    <a:pt x="314667" y="120916"/>
                  </a:lnTo>
                  <a:lnTo>
                    <a:pt x="314896" y="120942"/>
                  </a:lnTo>
                  <a:lnTo>
                    <a:pt x="315214" y="120662"/>
                  </a:lnTo>
                  <a:lnTo>
                    <a:pt x="315214" y="120357"/>
                  </a:lnTo>
                  <a:lnTo>
                    <a:pt x="315239" y="119875"/>
                  </a:lnTo>
                  <a:close/>
                </a:path>
                <a:path extrusionOk="0" h="614045" w="605155">
                  <a:moveTo>
                    <a:pt x="318541" y="114122"/>
                  </a:moveTo>
                  <a:lnTo>
                    <a:pt x="318414" y="114071"/>
                  </a:lnTo>
                  <a:lnTo>
                    <a:pt x="318287" y="114020"/>
                  </a:lnTo>
                  <a:lnTo>
                    <a:pt x="317855" y="114592"/>
                  </a:lnTo>
                  <a:lnTo>
                    <a:pt x="317804" y="115227"/>
                  </a:lnTo>
                  <a:lnTo>
                    <a:pt x="317779" y="115595"/>
                  </a:lnTo>
                  <a:lnTo>
                    <a:pt x="317881" y="116014"/>
                  </a:lnTo>
                  <a:lnTo>
                    <a:pt x="318122" y="116027"/>
                  </a:lnTo>
                  <a:lnTo>
                    <a:pt x="318249" y="115430"/>
                  </a:lnTo>
                  <a:lnTo>
                    <a:pt x="318389" y="114808"/>
                  </a:lnTo>
                  <a:lnTo>
                    <a:pt x="318541" y="114122"/>
                  </a:lnTo>
                  <a:close/>
                </a:path>
                <a:path extrusionOk="0" h="614045" w="605155">
                  <a:moveTo>
                    <a:pt x="321462" y="183248"/>
                  </a:moveTo>
                  <a:lnTo>
                    <a:pt x="320916" y="182753"/>
                  </a:lnTo>
                  <a:lnTo>
                    <a:pt x="320421" y="183248"/>
                  </a:lnTo>
                  <a:lnTo>
                    <a:pt x="317538" y="183946"/>
                  </a:lnTo>
                  <a:lnTo>
                    <a:pt x="315175" y="183299"/>
                  </a:lnTo>
                  <a:lnTo>
                    <a:pt x="314985" y="182994"/>
                  </a:lnTo>
                  <a:lnTo>
                    <a:pt x="313575" y="183121"/>
                  </a:lnTo>
                  <a:lnTo>
                    <a:pt x="312775" y="183565"/>
                  </a:lnTo>
                  <a:lnTo>
                    <a:pt x="312813" y="184365"/>
                  </a:lnTo>
                  <a:lnTo>
                    <a:pt x="313702" y="184391"/>
                  </a:lnTo>
                  <a:lnTo>
                    <a:pt x="316674" y="185915"/>
                  </a:lnTo>
                  <a:lnTo>
                    <a:pt x="318744" y="187528"/>
                  </a:lnTo>
                  <a:lnTo>
                    <a:pt x="319011" y="188379"/>
                  </a:lnTo>
                  <a:lnTo>
                    <a:pt x="320344" y="188264"/>
                  </a:lnTo>
                  <a:lnTo>
                    <a:pt x="321119" y="186817"/>
                  </a:lnTo>
                  <a:lnTo>
                    <a:pt x="320725" y="186397"/>
                  </a:lnTo>
                  <a:lnTo>
                    <a:pt x="320763" y="185267"/>
                  </a:lnTo>
                  <a:lnTo>
                    <a:pt x="320814" y="183896"/>
                  </a:lnTo>
                  <a:lnTo>
                    <a:pt x="321462" y="183248"/>
                  </a:lnTo>
                  <a:close/>
                </a:path>
                <a:path extrusionOk="0" h="614045" w="605155">
                  <a:moveTo>
                    <a:pt x="322300" y="110083"/>
                  </a:moveTo>
                  <a:lnTo>
                    <a:pt x="322122" y="109969"/>
                  </a:lnTo>
                  <a:lnTo>
                    <a:pt x="321779" y="110286"/>
                  </a:lnTo>
                  <a:lnTo>
                    <a:pt x="321322" y="110705"/>
                  </a:lnTo>
                  <a:lnTo>
                    <a:pt x="320979" y="110998"/>
                  </a:lnTo>
                  <a:lnTo>
                    <a:pt x="320814" y="111150"/>
                  </a:lnTo>
                  <a:lnTo>
                    <a:pt x="320763" y="111302"/>
                  </a:lnTo>
                  <a:lnTo>
                    <a:pt x="320611" y="111683"/>
                  </a:lnTo>
                  <a:lnTo>
                    <a:pt x="320852" y="111861"/>
                  </a:lnTo>
                  <a:lnTo>
                    <a:pt x="320954" y="113271"/>
                  </a:lnTo>
                  <a:lnTo>
                    <a:pt x="320789" y="113665"/>
                  </a:lnTo>
                  <a:lnTo>
                    <a:pt x="321030" y="113753"/>
                  </a:lnTo>
                  <a:lnTo>
                    <a:pt x="321335" y="113245"/>
                  </a:lnTo>
                  <a:lnTo>
                    <a:pt x="321602" y="112737"/>
                  </a:lnTo>
                  <a:lnTo>
                    <a:pt x="321818" y="111988"/>
                  </a:lnTo>
                  <a:lnTo>
                    <a:pt x="321919" y="111709"/>
                  </a:lnTo>
                  <a:lnTo>
                    <a:pt x="322287" y="110185"/>
                  </a:lnTo>
                  <a:close/>
                </a:path>
                <a:path extrusionOk="0" h="614045" w="605155">
                  <a:moveTo>
                    <a:pt x="323138" y="102946"/>
                  </a:moveTo>
                  <a:lnTo>
                    <a:pt x="322745" y="102082"/>
                  </a:lnTo>
                  <a:lnTo>
                    <a:pt x="322516" y="102108"/>
                  </a:lnTo>
                  <a:lnTo>
                    <a:pt x="322326" y="102120"/>
                  </a:lnTo>
                  <a:lnTo>
                    <a:pt x="322072" y="102768"/>
                  </a:lnTo>
                  <a:lnTo>
                    <a:pt x="322376" y="103073"/>
                  </a:lnTo>
                  <a:lnTo>
                    <a:pt x="322541" y="103225"/>
                  </a:lnTo>
                  <a:lnTo>
                    <a:pt x="322821" y="103289"/>
                  </a:lnTo>
                  <a:lnTo>
                    <a:pt x="323138" y="102946"/>
                  </a:lnTo>
                  <a:close/>
                </a:path>
                <a:path extrusionOk="0" h="614045" w="605155">
                  <a:moveTo>
                    <a:pt x="329882" y="107645"/>
                  </a:moveTo>
                  <a:lnTo>
                    <a:pt x="329869" y="107289"/>
                  </a:lnTo>
                  <a:lnTo>
                    <a:pt x="329717" y="107213"/>
                  </a:lnTo>
                  <a:lnTo>
                    <a:pt x="329565" y="107124"/>
                  </a:lnTo>
                  <a:lnTo>
                    <a:pt x="329399" y="107467"/>
                  </a:lnTo>
                  <a:lnTo>
                    <a:pt x="328942" y="107607"/>
                  </a:lnTo>
                  <a:lnTo>
                    <a:pt x="328345" y="107772"/>
                  </a:lnTo>
                  <a:lnTo>
                    <a:pt x="327977" y="107403"/>
                  </a:lnTo>
                  <a:lnTo>
                    <a:pt x="327736" y="107632"/>
                  </a:lnTo>
                  <a:lnTo>
                    <a:pt x="327558" y="107810"/>
                  </a:lnTo>
                  <a:lnTo>
                    <a:pt x="327571" y="108229"/>
                  </a:lnTo>
                  <a:lnTo>
                    <a:pt x="327787" y="108432"/>
                  </a:lnTo>
                  <a:lnTo>
                    <a:pt x="327990" y="108648"/>
                  </a:lnTo>
                  <a:lnTo>
                    <a:pt x="329145" y="108356"/>
                  </a:lnTo>
                  <a:lnTo>
                    <a:pt x="329565" y="108267"/>
                  </a:lnTo>
                  <a:lnTo>
                    <a:pt x="329742" y="107899"/>
                  </a:lnTo>
                  <a:lnTo>
                    <a:pt x="329882" y="107645"/>
                  </a:lnTo>
                  <a:close/>
                </a:path>
                <a:path extrusionOk="0" h="614045" w="605155">
                  <a:moveTo>
                    <a:pt x="330784" y="38112"/>
                  </a:moveTo>
                  <a:lnTo>
                    <a:pt x="330085" y="37490"/>
                  </a:lnTo>
                  <a:lnTo>
                    <a:pt x="328752" y="37528"/>
                  </a:lnTo>
                  <a:lnTo>
                    <a:pt x="328358" y="38366"/>
                  </a:lnTo>
                  <a:lnTo>
                    <a:pt x="327723" y="38100"/>
                  </a:lnTo>
                  <a:lnTo>
                    <a:pt x="327837" y="37744"/>
                  </a:lnTo>
                  <a:lnTo>
                    <a:pt x="327139" y="37020"/>
                  </a:lnTo>
                  <a:lnTo>
                    <a:pt x="325831" y="36880"/>
                  </a:lnTo>
                  <a:lnTo>
                    <a:pt x="324993" y="37287"/>
                  </a:lnTo>
                  <a:lnTo>
                    <a:pt x="324993" y="38188"/>
                  </a:lnTo>
                  <a:lnTo>
                    <a:pt x="326885" y="38277"/>
                  </a:lnTo>
                  <a:lnTo>
                    <a:pt x="326986" y="39255"/>
                  </a:lnTo>
                  <a:lnTo>
                    <a:pt x="326834" y="39281"/>
                  </a:lnTo>
                  <a:lnTo>
                    <a:pt x="326415" y="40081"/>
                  </a:lnTo>
                  <a:lnTo>
                    <a:pt x="325983" y="40868"/>
                  </a:lnTo>
                  <a:lnTo>
                    <a:pt x="326034" y="41046"/>
                  </a:lnTo>
                  <a:lnTo>
                    <a:pt x="325361" y="41427"/>
                  </a:lnTo>
                  <a:lnTo>
                    <a:pt x="325043" y="40982"/>
                  </a:lnTo>
                  <a:lnTo>
                    <a:pt x="323519" y="41186"/>
                  </a:lnTo>
                  <a:lnTo>
                    <a:pt x="322808" y="41884"/>
                  </a:lnTo>
                  <a:lnTo>
                    <a:pt x="322961" y="42354"/>
                  </a:lnTo>
                  <a:lnTo>
                    <a:pt x="323329" y="42367"/>
                  </a:lnTo>
                  <a:lnTo>
                    <a:pt x="324523" y="42532"/>
                  </a:lnTo>
                  <a:lnTo>
                    <a:pt x="326580" y="42532"/>
                  </a:lnTo>
                  <a:lnTo>
                    <a:pt x="326783" y="42595"/>
                  </a:lnTo>
                  <a:lnTo>
                    <a:pt x="327253" y="42062"/>
                  </a:lnTo>
                  <a:lnTo>
                    <a:pt x="326644" y="41287"/>
                  </a:lnTo>
                  <a:lnTo>
                    <a:pt x="327190" y="40767"/>
                  </a:lnTo>
                  <a:lnTo>
                    <a:pt x="327723" y="41325"/>
                  </a:lnTo>
                  <a:lnTo>
                    <a:pt x="328891" y="40944"/>
                  </a:lnTo>
                  <a:lnTo>
                    <a:pt x="328803" y="40436"/>
                  </a:lnTo>
                  <a:lnTo>
                    <a:pt x="330238" y="38963"/>
                  </a:lnTo>
                  <a:lnTo>
                    <a:pt x="330720" y="38963"/>
                  </a:lnTo>
                  <a:lnTo>
                    <a:pt x="330784" y="38112"/>
                  </a:lnTo>
                  <a:close/>
                </a:path>
                <a:path extrusionOk="0" h="614045" w="605155">
                  <a:moveTo>
                    <a:pt x="334530" y="18770"/>
                  </a:moveTo>
                  <a:lnTo>
                    <a:pt x="333743" y="18338"/>
                  </a:lnTo>
                  <a:lnTo>
                    <a:pt x="333298" y="18694"/>
                  </a:lnTo>
                  <a:lnTo>
                    <a:pt x="333298" y="19088"/>
                  </a:lnTo>
                  <a:lnTo>
                    <a:pt x="333502" y="19278"/>
                  </a:lnTo>
                  <a:lnTo>
                    <a:pt x="333819" y="19583"/>
                  </a:lnTo>
                  <a:lnTo>
                    <a:pt x="334479" y="19265"/>
                  </a:lnTo>
                  <a:lnTo>
                    <a:pt x="334492" y="19037"/>
                  </a:lnTo>
                  <a:lnTo>
                    <a:pt x="334530" y="18770"/>
                  </a:lnTo>
                  <a:close/>
                </a:path>
                <a:path extrusionOk="0" h="614045" w="605155">
                  <a:moveTo>
                    <a:pt x="335407" y="104305"/>
                  </a:moveTo>
                  <a:lnTo>
                    <a:pt x="335343" y="103035"/>
                  </a:lnTo>
                  <a:lnTo>
                    <a:pt x="334149" y="103035"/>
                  </a:lnTo>
                  <a:lnTo>
                    <a:pt x="333857" y="104305"/>
                  </a:lnTo>
                  <a:lnTo>
                    <a:pt x="335407" y="104305"/>
                  </a:lnTo>
                  <a:close/>
                </a:path>
                <a:path extrusionOk="0" h="614045" w="605155">
                  <a:moveTo>
                    <a:pt x="336740" y="181114"/>
                  </a:moveTo>
                  <a:lnTo>
                    <a:pt x="336486" y="180860"/>
                  </a:lnTo>
                  <a:lnTo>
                    <a:pt x="336334" y="180886"/>
                  </a:lnTo>
                  <a:lnTo>
                    <a:pt x="336092" y="180924"/>
                  </a:lnTo>
                  <a:lnTo>
                    <a:pt x="335953" y="181737"/>
                  </a:lnTo>
                  <a:lnTo>
                    <a:pt x="336143" y="181851"/>
                  </a:lnTo>
                  <a:lnTo>
                    <a:pt x="336270" y="181927"/>
                  </a:lnTo>
                  <a:lnTo>
                    <a:pt x="336651" y="181775"/>
                  </a:lnTo>
                  <a:lnTo>
                    <a:pt x="336702" y="181432"/>
                  </a:lnTo>
                  <a:lnTo>
                    <a:pt x="336740" y="181114"/>
                  </a:lnTo>
                  <a:close/>
                </a:path>
                <a:path extrusionOk="0" h="614045" w="605155">
                  <a:moveTo>
                    <a:pt x="341007" y="21805"/>
                  </a:moveTo>
                  <a:lnTo>
                    <a:pt x="340931" y="21640"/>
                  </a:lnTo>
                  <a:lnTo>
                    <a:pt x="340868" y="21488"/>
                  </a:lnTo>
                  <a:lnTo>
                    <a:pt x="340372" y="21767"/>
                  </a:lnTo>
                  <a:lnTo>
                    <a:pt x="339191" y="21412"/>
                  </a:lnTo>
                  <a:lnTo>
                    <a:pt x="339242" y="21120"/>
                  </a:lnTo>
                  <a:lnTo>
                    <a:pt x="338239" y="20561"/>
                  </a:lnTo>
                  <a:lnTo>
                    <a:pt x="336143" y="20281"/>
                  </a:lnTo>
                  <a:lnTo>
                    <a:pt x="334289" y="20154"/>
                  </a:lnTo>
                  <a:lnTo>
                    <a:pt x="334213" y="20370"/>
                  </a:lnTo>
                  <a:lnTo>
                    <a:pt x="335064" y="20574"/>
                  </a:lnTo>
                  <a:lnTo>
                    <a:pt x="337223" y="21945"/>
                  </a:lnTo>
                  <a:lnTo>
                    <a:pt x="337312" y="22339"/>
                  </a:lnTo>
                  <a:lnTo>
                    <a:pt x="338442" y="22644"/>
                  </a:lnTo>
                  <a:lnTo>
                    <a:pt x="339013" y="22758"/>
                  </a:lnTo>
                  <a:lnTo>
                    <a:pt x="339661" y="22555"/>
                  </a:lnTo>
                  <a:lnTo>
                    <a:pt x="340398" y="22352"/>
                  </a:lnTo>
                  <a:lnTo>
                    <a:pt x="341007" y="21805"/>
                  </a:lnTo>
                  <a:close/>
                </a:path>
                <a:path extrusionOk="0" h="614045" w="605155">
                  <a:moveTo>
                    <a:pt x="342531" y="20891"/>
                  </a:moveTo>
                  <a:lnTo>
                    <a:pt x="342353" y="20599"/>
                  </a:lnTo>
                  <a:lnTo>
                    <a:pt x="342226" y="20472"/>
                  </a:lnTo>
                  <a:lnTo>
                    <a:pt x="341706" y="19951"/>
                  </a:lnTo>
                  <a:lnTo>
                    <a:pt x="340753" y="20193"/>
                  </a:lnTo>
                  <a:lnTo>
                    <a:pt x="340677" y="20675"/>
                  </a:lnTo>
                  <a:lnTo>
                    <a:pt x="341452" y="20993"/>
                  </a:lnTo>
                  <a:lnTo>
                    <a:pt x="342226" y="21310"/>
                  </a:lnTo>
                  <a:lnTo>
                    <a:pt x="342442" y="21031"/>
                  </a:lnTo>
                  <a:lnTo>
                    <a:pt x="342531" y="20891"/>
                  </a:lnTo>
                  <a:close/>
                </a:path>
                <a:path extrusionOk="0" h="614045" w="605155">
                  <a:moveTo>
                    <a:pt x="345071" y="23406"/>
                  </a:moveTo>
                  <a:lnTo>
                    <a:pt x="345033" y="22796"/>
                  </a:lnTo>
                  <a:lnTo>
                    <a:pt x="344627" y="22631"/>
                  </a:lnTo>
                  <a:lnTo>
                    <a:pt x="344436" y="22555"/>
                  </a:lnTo>
                  <a:lnTo>
                    <a:pt x="344170" y="22567"/>
                  </a:lnTo>
                  <a:lnTo>
                    <a:pt x="344119" y="22694"/>
                  </a:lnTo>
                  <a:lnTo>
                    <a:pt x="344017" y="22936"/>
                  </a:lnTo>
                  <a:lnTo>
                    <a:pt x="344766" y="23596"/>
                  </a:lnTo>
                  <a:lnTo>
                    <a:pt x="344932" y="23482"/>
                  </a:lnTo>
                  <a:lnTo>
                    <a:pt x="345071" y="23406"/>
                  </a:lnTo>
                  <a:close/>
                </a:path>
                <a:path extrusionOk="0" h="614045" w="605155">
                  <a:moveTo>
                    <a:pt x="346113" y="30010"/>
                  </a:moveTo>
                  <a:lnTo>
                    <a:pt x="345808" y="29692"/>
                  </a:lnTo>
                  <a:lnTo>
                    <a:pt x="344297" y="27863"/>
                  </a:lnTo>
                  <a:lnTo>
                    <a:pt x="344284" y="27698"/>
                  </a:lnTo>
                  <a:lnTo>
                    <a:pt x="343941" y="27571"/>
                  </a:lnTo>
                  <a:lnTo>
                    <a:pt x="343484" y="27393"/>
                  </a:lnTo>
                  <a:lnTo>
                    <a:pt x="341058" y="28155"/>
                  </a:lnTo>
                  <a:lnTo>
                    <a:pt x="341071" y="28638"/>
                  </a:lnTo>
                  <a:lnTo>
                    <a:pt x="342011" y="28714"/>
                  </a:lnTo>
                  <a:lnTo>
                    <a:pt x="341998" y="29083"/>
                  </a:lnTo>
                  <a:lnTo>
                    <a:pt x="341426" y="29273"/>
                  </a:lnTo>
                  <a:lnTo>
                    <a:pt x="340093" y="29184"/>
                  </a:lnTo>
                  <a:lnTo>
                    <a:pt x="340017" y="28829"/>
                  </a:lnTo>
                  <a:lnTo>
                    <a:pt x="338747" y="28676"/>
                  </a:lnTo>
                  <a:lnTo>
                    <a:pt x="338696" y="28930"/>
                  </a:lnTo>
                  <a:lnTo>
                    <a:pt x="337248" y="29108"/>
                  </a:lnTo>
                  <a:lnTo>
                    <a:pt x="334314" y="29133"/>
                  </a:lnTo>
                  <a:lnTo>
                    <a:pt x="334149" y="29502"/>
                  </a:lnTo>
                  <a:lnTo>
                    <a:pt x="334797" y="29845"/>
                  </a:lnTo>
                  <a:lnTo>
                    <a:pt x="336003" y="30327"/>
                  </a:lnTo>
                  <a:lnTo>
                    <a:pt x="336245" y="30111"/>
                  </a:lnTo>
                  <a:lnTo>
                    <a:pt x="338226" y="30683"/>
                  </a:lnTo>
                  <a:lnTo>
                    <a:pt x="338531" y="31508"/>
                  </a:lnTo>
                  <a:lnTo>
                    <a:pt x="339572" y="31191"/>
                  </a:lnTo>
                  <a:lnTo>
                    <a:pt x="339509" y="30835"/>
                  </a:lnTo>
                  <a:lnTo>
                    <a:pt x="340601" y="30480"/>
                  </a:lnTo>
                  <a:lnTo>
                    <a:pt x="340969" y="31102"/>
                  </a:lnTo>
                  <a:lnTo>
                    <a:pt x="342163" y="30797"/>
                  </a:lnTo>
                  <a:lnTo>
                    <a:pt x="343090" y="29337"/>
                  </a:lnTo>
                  <a:lnTo>
                    <a:pt x="342861" y="28879"/>
                  </a:lnTo>
                  <a:lnTo>
                    <a:pt x="343852" y="28194"/>
                  </a:lnTo>
                  <a:lnTo>
                    <a:pt x="345922" y="30213"/>
                  </a:lnTo>
                  <a:lnTo>
                    <a:pt x="346113" y="30010"/>
                  </a:lnTo>
                  <a:close/>
                </a:path>
                <a:path extrusionOk="0" h="614045" w="605155">
                  <a:moveTo>
                    <a:pt x="346760" y="200914"/>
                  </a:moveTo>
                  <a:lnTo>
                    <a:pt x="346671" y="200583"/>
                  </a:lnTo>
                  <a:lnTo>
                    <a:pt x="346430" y="200583"/>
                  </a:lnTo>
                  <a:lnTo>
                    <a:pt x="346760" y="200914"/>
                  </a:lnTo>
                  <a:close/>
                </a:path>
                <a:path extrusionOk="0" h="614045" w="605155">
                  <a:moveTo>
                    <a:pt x="346900" y="75095"/>
                  </a:moveTo>
                  <a:lnTo>
                    <a:pt x="343662" y="72555"/>
                  </a:lnTo>
                  <a:lnTo>
                    <a:pt x="343115" y="72555"/>
                  </a:lnTo>
                  <a:lnTo>
                    <a:pt x="336588" y="71285"/>
                  </a:lnTo>
                  <a:lnTo>
                    <a:pt x="334187" y="71285"/>
                  </a:lnTo>
                  <a:lnTo>
                    <a:pt x="333413" y="72555"/>
                  </a:lnTo>
                  <a:lnTo>
                    <a:pt x="332206" y="71285"/>
                  </a:lnTo>
                  <a:lnTo>
                    <a:pt x="331190" y="70015"/>
                  </a:lnTo>
                  <a:lnTo>
                    <a:pt x="330949" y="71285"/>
                  </a:lnTo>
                  <a:lnTo>
                    <a:pt x="328409" y="71285"/>
                  </a:lnTo>
                  <a:lnTo>
                    <a:pt x="328180" y="70015"/>
                  </a:lnTo>
                  <a:lnTo>
                    <a:pt x="329463" y="70015"/>
                  </a:lnTo>
                  <a:lnTo>
                    <a:pt x="329298" y="68745"/>
                  </a:lnTo>
                  <a:lnTo>
                    <a:pt x="326021" y="68745"/>
                  </a:lnTo>
                  <a:lnTo>
                    <a:pt x="326072" y="70015"/>
                  </a:lnTo>
                  <a:lnTo>
                    <a:pt x="325615" y="70015"/>
                  </a:lnTo>
                  <a:lnTo>
                    <a:pt x="325488" y="68745"/>
                  </a:lnTo>
                  <a:lnTo>
                    <a:pt x="324942" y="68745"/>
                  </a:lnTo>
                  <a:lnTo>
                    <a:pt x="324091" y="70015"/>
                  </a:lnTo>
                  <a:lnTo>
                    <a:pt x="323697" y="70015"/>
                  </a:lnTo>
                  <a:lnTo>
                    <a:pt x="323748" y="68745"/>
                  </a:lnTo>
                  <a:lnTo>
                    <a:pt x="323532" y="68745"/>
                  </a:lnTo>
                  <a:lnTo>
                    <a:pt x="322732" y="71285"/>
                  </a:lnTo>
                  <a:lnTo>
                    <a:pt x="322326" y="71285"/>
                  </a:lnTo>
                  <a:lnTo>
                    <a:pt x="323049" y="68745"/>
                  </a:lnTo>
                  <a:lnTo>
                    <a:pt x="321310" y="68745"/>
                  </a:lnTo>
                  <a:lnTo>
                    <a:pt x="320713" y="71285"/>
                  </a:lnTo>
                  <a:lnTo>
                    <a:pt x="318935" y="71285"/>
                  </a:lnTo>
                  <a:lnTo>
                    <a:pt x="318262" y="72555"/>
                  </a:lnTo>
                  <a:lnTo>
                    <a:pt x="314833" y="72555"/>
                  </a:lnTo>
                  <a:lnTo>
                    <a:pt x="314706" y="73825"/>
                  </a:lnTo>
                  <a:lnTo>
                    <a:pt x="313740" y="73825"/>
                  </a:lnTo>
                  <a:lnTo>
                    <a:pt x="313334" y="75095"/>
                  </a:lnTo>
                  <a:lnTo>
                    <a:pt x="313855" y="75095"/>
                  </a:lnTo>
                  <a:lnTo>
                    <a:pt x="346900" y="75095"/>
                  </a:lnTo>
                  <a:close/>
                </a:path>
                <a:path extrusionOk="0" h="614045" w="605155">
                  <a:moveTo>
                    <a:pt x="351193" y="71285"/>
                  </a:moveTo>
                  <a:lnTo>
                    <a:pt x="351015" y="70015"/>
                  </a:lnTo>
                  <a:lnTo>
                    <a:pt x="347014" y="70015"/>
                  </a:lnTo>
                  <a:lnTo>
                    <a:pt x="347776" y="71285"/>
                  </a:lnTo>
                  <a:lnTo>
                    <a:pt x="348246" y="71285"/>
                  </a:lnTo>
                  <a:lnTo>
                    <a:pt x="349326" y="72555"/>
                  </a:lnTo>
                  <a:lnTo>
                    <a:pt x="349161" y="72555"/>
                  </a:lnTo>
                  <a:lnTo>
                    <a:pt x="350710" y="75095"/>
                  </a:lnTo>
                  <a:lnTo>
                    <a:pt x="351116" y="73825"/>
                  </a:lnTo>
                  <a:lnTo>
                    <a:pt x="350532" y="73825"/>
                  </a:lnTo>
                  <a:lnTo>
                    <a:pt x="350456" y="71285"/>
                  </a:lnTo>
                  <a:lnTo>
                    <a:pt x="351193" y="71285"/>
                  </a:lnTo>
                  <a:close/>
                </a:path>
                <a:path extrusionOk="0" h="614045" w="605155">
                  <a:moveTo>
                    <a:pt x="352653" y="66929"/>
                  </a:moveTo>
                  <a:lnTo>
                    <a:pt x="352120" y="66167"/>
                  </a:lnTo>
                  <a:lnTo>
                    <a:pt x="351866" y="65811"/>
                  </a:lnTo>
                  <a:lnTo>
                    <a:pt x="351269" y="65341"/>
                  </a:lnTo>
                  <a:lnTo>
                    <a:pt x="350774" y="65582"/>
                  </a:lnTo>
                  <a:lnTo>
                    <a:pt x="350393" y="65747"/>
                  </a:lnTo>
                  <a:lnTo>
                    <a:pt x="350240" y="66230"/>
                  </a:lnTo>
                  <a:lnTo>
                    <a:pt x="350291" y="66624"/>
                  </a:lnTo>
                  <a:lnTo>
                    <a:pt x="350354" y="67144"/>
                  </a:lnTo>
                  <a:lnTo>
                    <a:pt x="350774" y="67411"/>
                  </a:lnTo>
                  <a:lnTo>
                    <a:pt x="351332" y="67729"/>
                  </a:lnTo>
                  <a:lnTo>
                    <a:pt x="352044" y="67779"/>
                  </a:lnTo>
                  <a:lnTo>
                    <a:pt x="352653" y="66929"/>
                  </a:lnTo>
                  <a:close/>
                </a:path>
                <a:path extrusionOk="0" h="614045" w="605155">
                  <a:moveTo>
                    <a:pt x="354469" y="59474"/>
                  </a:moveTo>
                  <a:lnTo>
                    <a:pt x="352691" y="58699"/>
                  </a:lnTo>
                  <a:lnTo>
                    <a:pt x="352234" y="58826"/>
                  </a:lnTo>
                  <a:lnTo>
                    <a:pt x="350951" y="58432"/>
                  </a:lnTo>
                  <a:lnTo>
                    <a:pt x="348945" y="56438"/>
                  </a:lnTo>
                  <a:lnTo>
                    <a:pt x="346468" y="52705"/>
                  </a:lnTo>
                  <a:lnTo>
                    <a:pt x="345655" y="50469"/>
                  </a:lnTo>
                  <a:lnTo>
                    <a:pt x="345871" y="50025"/>
                  </a:lnTo>
                  <a:lnTo>
                    <a:pt x="344919" y="48094"/>
                  </a:lnTo>
                  <a:lnTo>
                    <a:pt x="344754" y="47904"/>
                  </a:lnTo>
                  <a:lnTo>
                    <a:pt x="344589" y="46469"/>
                  </a:lnTo>
                  <a:lnTo>
                    <a:pt x="345236" y="46164"/>
                  </a:lnTo>
                  <a:lnTo>
                    <a:pt x="345262" y="43916"/>
                  </a:lnTo>
                  <a:lnTo>
                    <a:pt x="343865" y="42545"/>
                  </a:lnTo>
                  <a:lnTo>
                    <a:pt x="342900" y="42316"/>
                  </a:lnTo>
                  <a:lnTo>
                    <a:pt x="342658" y="42633"/>
                  </a:lnTo>
                  <a:lnTo>
                    <a:pt x="342773" y="42799"/>
                  </a:lnTo>
                  <a:lnTo>
                    <a:pt x="343852" y="44792"/>
                  </a:lnTo>
                  <a:lnTo>
                    <a:pt x="343801" y="45669"/>
                  </a:lnTo>
                  <a:lnTo>
                    <a:pt x="343217" y="45669"/>
                  </a:lnTo>
                  <a:lnTo>
                    <a:pt x="342112" y="47548"/>
                  </a:lnTo>
                  <a:lnTo>
                    <a:pt x="342531" y="49491"/>
                  </a:lnTo>
                  <a:lnTo>
                    <a:pt x="342709" y="49669"/>
                  </a:lnTo>
                  <a:lnTo>
                    <a:pt x="343700" y="51282"/>
                  </a:lnTo>
                  <a:lnTo>
                    <a:pt x="345643" y="54800"/>
                  </a:lnTo>
                  <a:lnTo>
                    <a:pt x="347141" y="57924"/>
                  </a:lnTo>
                  <a:lnTo>
                    <a:pt x="347383" y="59055"/>
                  </a:lnTo>
                  <a:lnTo>
                    <a:pt x="347319" y="59461"/>
                  </a:lnTo>
                  <a:lnTo>
                    <a:pt x="348018" y="59944"/>
                  </a:lnTo>
                  <a:lnTo>
                    <a:pt x="348335" y="59626"/>
                  </a:lnTo>
                  <a:lnTo>
                    <a:pt x="349719" y="59842"/>
                  </a:lnTo>
                  <a:lnTo>
                    <a:pt x="351396" y="60426"/>
                  </a:lnTo>
                  <a:lnTo>
                    <a:pt x="352602" y="60413"/>
                  </a:lnTo>
                  <a:lnTo>
                    <a:pt x="353199" y="60286"/>
                  </a:lnTo>
                  <a:lnTo>
                    <a:pt x="354418" y="60007"/>
                  </a:lnTo>
                  <a:lnTo>
                    <a:pt x="354469" y="59474"/>
                  </a:lnTo>
                  <a:close/>
                </a:path>
                <a:path extrusionOk="0" h="614045" w="605155">
                  <a:moveTo>
                    <a:pt x="354495" y="190487"/>
                  </a:moveTo>
                  <a:lnTo>
                    <a:pt x="354126" y="189699"/>
                  </a:lnTo>
                  <a:lnTo>
                    <a:pt x="352869" y="190182"/>
                  </a:lnTo>
                  <a:lnTo>
                    <a:pt x="348513" y="190157"/>
                  </a:lnTo>
                  <a:lnTo>
                    <a:pt x="347281" y="189788"/>
                  </a:lnTo>
                  <a:lnTo>
                    <a:pt x="347116" y="190309"/>
                  </a:lnTo>
                  <a:lnTo>
                    <a:pt x="347853" y="190741"/>
                  </a:lnTo>
                  <a:lnTo>
                    <a:pt x="348297" y="190957"/>
                  </a:lnTo>
                  <a:lnTo>
                    <a:pt x="348932" y="191249"/>
                  </a:lnTo>
                  <a:lnTo>
                    <a:pt x="349351" y="191262"/>
                  </a:lnTo>
                  <a:lnTo>
                    <a:pt x="352806" y="191554"/>
                  </a:lnTo>
                  <a:lnTo>
                    <a:pt x="353174" y="191655"/>
                  </a:lnTo>
                  <a:lnTo>
                    <a:pt x="354076" y="191046"/>
                  </a:lnTo>
                  <a:lnTo>
                    <a:pt x="354495" y="190487"/>
                  </a:lnTo>
                  <a:close/>
                </a:path>
                <a:path extrusionOk="0" h="614045" w="605155">
                  <a:moveTo>
                    <a:pt x="356184" y="48044"/>
                  </a:moveTo>
                  <a:lnTo>
                    <a:pt x="356069" y="47777"/>
                  </a:lnTo>
                  <a:lnTo>
                    <a:pt x="355904" y="47358"/>
                  </a:lnTo>
                  <a:lnTo>
                    <a:pt x="355180" y="47371"/>
                  </a:lnTo>
                  <a:lnTo>
                    <a:pt x="355066" y="47561"/>
                  </a:lnTo>
                  <a:lnTo>
                    <a:pt x="354926" y="47790"/>
                  </a:lnTo>
                  <a:lnTo>
                    <a:pt x="355498" y="48552"/>
                  </a:lnTo>
                  <a:lnTo>
                    <a:pt x="355828" y="48463"/>
                  </a:lnTo>
                  <a:lnTo>
                    <a:pt x="356031" y="48412"/>
                  </a:lnTo>
                  <a:lnTo>
                    <a:pt x="356184" y="48044"/>
                  </a:lnTo>
                  <a:close/>
                </a:path>
                <a:path extrusionOk="0" h="614045" w="605155">
                  <a:moveTo>
                    <a:pt x="358660" y="59613"/>
                  </a:moveTo>
                  <a:lnTo>
                    <a:pt x="358571" y="58864"/>
                  </a:lnTo>
                  <a:lnTo>
                    <a:pt x="357085" y="58445"/>
                  </a:lnTo>
                  <a:lnTo>
                    <a:pt x="356831" y="58788"/>
                  </a:lnTo>
                  <a:lnTo>
                    <a:pt x="356692" y="58991"/>
                  </a:lnTo>
                  <a:lnTo>
                    <a:pt x="356946" y="59448"/>
                  </a:lnTo>
                  <a:lnTo>
                    <a:pt x="357251" y="59690"/>
                  </a:lnTo>
                  <a:lnTo>
                    <a:pt x="357530" y="59905"/>
                  </a:lnTo>
                  <a:lnTo>
                    <a:pt x="358013" y="60071"/>
                  </a:lnTo>
                  <a:lnTo>
                    <a:pt x="358368" y="59829"/>
                  </a:lnTo>
                  <a:lnTo>
                    <a:pt x="358660" y="59613"/>
                  </a:lnTo>
                  <a:close/>
                </a:path>
                <a:path extrusionOk="0" h="614045" w="605155">
                  <a:moveTo>
                    <a:pt x="360057" y="185699"/>
                  </a:moveTo>
                  <a:lnTo>
                    <a:pt x="359892" y="184823"/>
                  </a:lnTo>
                  <a:lnTo>
                    <a:pt x="359625" y="184759"/>
                  </a:lnTo>
                  <a:lnTo>
                    <a:pt x="359410" y="184734"/>
                  </a:lnTo>
                  <a:lnTo>
                    <a:pt x="358990" y="185102"/>
                  </a:lnTo>
                  <a:lnTo>
                    <a:pt x="359105" y="185508"/>
                  </a:lnTo>
                  <a:lnTo>
                    <a:pt x="359219" y="185839"/>
                  </a:lnTo>
                  <a:lnTo>
                    <a:pt x="359638" y="185978"/>
                  </a:lnTo>
                  <a:lnTo>
                    <a:pt x="359803" y="185864"/>
                  </a:lnTo>
                  <a:lnTo>
                    <a:pt x="360057" y="185699"/>
                  </a:lnTo>
                  <a:close/>
                </a:path>
                <a:path extrusionOk="0" h="614045" w="605155">
                  <a:moveTo>
                    <a:pt x="377723" y="184696"/>
                  </a:moveTo>
                  <a:lnTo>
                    <a:pt x="377596" y="184277"/>
                  </a:lnTo>
                  <a:lnTo>
                    <a:pt x="376821" y="183959"/>
                  </a:lnTo>
                  <a:lnTo>
                    <a:pt x="376428" y="184962"/>
                  </a:lnTo>
                  <a:lnTo>
                    <a:pt x="375094" y="185508"/>
                  </a:lnTo>
                  <a:lnTo>
                    <a:pt x="374167" y="185889"/>
                  </a:lnTo>
                  <a:lnTo>
                    <a:pt x="373634" y="185686"/>
                  </a:lnTo>
                  <a:lnTo>
                    <a:pt x="373011" y="186626"/>
                  </a:lnTo>
                  <a:lnTo>
                    <a:pt x="373126" y="187198"/>
                  </a:lnTo>
                  <a:lnTo>
                    <a:pt x="373151" y="187401"/>
                  </a:lnTo>
                  <a:lnTo>
                    <a:pt x="373303" y="188188"/>
                  </a:lnTo>
                  <a:lnTo>
                    <a:pt x="373964" y="188468"/>
                  </a:lnTo>
                  <a:lnTo>
                    <a:pt x="374421" y="188099"/>
                  </a:lnTo>
                  <a:lnTo>
                    <a:pt x="376250" y="186588"/>
                  </a:lnTo>
                  <a:lnTo>
                    <a:pt x="375996" y="186613"/>
                  </a:lnTo>
                  <a:lnTo>
                    <a:pt x="376809" y="185966"/>
                  </a:lnTo>
                  <a:lnTo>
                    <a:pt x="377329" y="185547"/>
                  </a:lnTo>
                  <a:lnTo>
                    <a:pt x="377634" y="185369"/>
                  </a:lnTo>
                  <a:lnTo>
                    <a:pt x="377723" y="184696"/>
                  </a:lnTo>
                  <a:close/>
                </a:path>
                <a:path extrusionOk="0" h="614045" w="605155">
                  <a:moveTo>
                    <a:pt x="409244" y="318795"/>
                  </a:moveTo>
                  <a:lnTo>
                    <a:pt x="408990" y="318617"/>
                  </a:lnTo>
                  <a:lnTo>
                    <a:pt x="408660" y="318376"/>
                  </a:lnTo>
                  <a:lnTo>
                    <a:pt x="407441" y="319189"/>
                  </a:lnTo>
                  <a:lnTo>
                    <a:pt x="407530" y="319646"/>
                  </a:lnTo>
                  <a:lnTo>
                    <a:pt x="407593" y="319938"/>
                  </a:lnTo>
                  <a:lnTo>
                    <a:pt x="408139" y="320167"/>
                  </a:lnTo>
                  <a:lnTo>
                    <a:pt x="409194" y="319760"/>
                  </a:lnTo>
                  <a:lnTo>
                    <a:pt x="409244" y="318795"/>
                  </a:lnTo>
                  <a:close/>
                </a:path>
                <a:path extrusionOk="0" h="614045" w="605155">
                  <a:moveTo>
                    <a:pt x="434682" y="324929"/>
                  </a:moveTo>
                  <a:lnTo>
                    <a:pt x="434136" y="323329"/>
                  </a:lnTo>
                  <a:lnTo>
                    <a:pt x="432841" y="323176"/>
                  </a:lnTo>
                  <a:lnTo>
                    <a:pt x="432790" y="325081"/>
                  </a:lnTo>
                  <a:lnTo>
                    <a:pt x="429818" y="327660"/>
                  </a:lnTo>
                  <a:lnTo>
                    <a:pt x="429399" y="327533"/>
                  </a:lnTo>
                  <a:lnTo>
                    <a:pt x="428053" y="329450"/>
                  </a:lnTo>
                  <a:lnTo>
                    <a:pt x="428371" y="330149"/>
                  </a:lnTo>
                  <a:lnTo>
                    <a:pt x="427304" y="331990"/>
                  </a:lnTo>
                  <a:lnTo>
                    <a:pt x="426910" y="332232"/>
                  </a:lnTo>
                  <a:lnTo>
                    <a:pt x="423113" y="335102"/>
                  </a:lnTo>
                  <a:lnTo>
                    <a:pt x="423976" y="334619"/>
                  </a:lnTo>
                  <a:lnTo>
                    <a:pt x="418922" y="338429"/>
                  </a:lnTo>
                  <a:lnTo>
                    <a:pt x="418719" y="338429"/>
                  </a:lnTo>
                  <a:lnTo>
                    <a:pt x="415734" y="341350"/>
                  </a:lnTo>
                  <a:lnTo>
                    <a:pt x="415290" y="343712"/>
                  </a:lnTo>
                  <a:lnTo>
                    <a:pt x="415518" y="343903"/>
                  </a:lnTo>
                  <a:lnTo>
                    <a:pt x="414947" y="346786"/>
                  </a:lnTo>
                  <a:lnTo>
                    <a:pt x="413448" y="348500"/>
                  </a:lnTo>
                  <a:lnTo>
                    <a:pt x="412965" y="348322"/>
                  </a:lnTo>
                  <a:lnTo>
                    <a:pt x="411734" y="349885"/>
                  </a:lnTo>
                  <a:lnTo>
                    <a:pt x="411861" y="349961"/>
                  </a:lnTo>
                  <a:lnTo>
                    <a:pt x="410451" y="351955"/>
                  </a:lnTo>
                  <a:lnTo>
                    <a:pt x="410006" y="351802"/>
                  </a:lnTo>
                  <a:lnTo>
                    <a:pt x="409346" y="353606"/>
                  </a:lnTo>
                  <a:lnTo>
                    <a:pt x="410324" y="354342"/>
                  </a:lnTo>
                  <a:lnTo>
                    <a:pt x="409460" y="355942"/>
                  </a:lnTo>
                  <a:lnTo>
                    <a:pt x="408724" y="356031"/>
                  </a:lnTo>
                  <a:lnTo>
                    <a:pt x="408838" y="356641"/>
                  </a:lnTo>
                  <a:lnTo>
                    <a:pt x="409816" y="356755"/>
                  </a:lnTo>
                  <a:lnTo>
                    <a:pt x="412229" y="356666"/>
                  </a:lnTo>
                  <a:lnTo>
                    <a:pt x="413512" y="355879"/>
                  </a:lnTo>
                  <a:lnTo>
                    <a:pt x="415378" y="354545"/>
                  </a:lnTo>
                  <a:lnTo>
                    <a:pt x="415671" y="353999"/>
                  </a:lnTo>
                  <a:lnTo>
                    <a:pt x="419392" y="349542"/>
                  </a:lnTo>
                  <a:lnTo>
                    <a:pt x="428320" y="337820"/>
                  </a:lnTo>
                  <a:lnTo>
                    <a:pt x="430555" y="334467"/>
                  </a:lnTo>
                  <a:lnTo>
                    <a:pt x="431787" y="332435"/>
                  </a:lnTo>
                  <a:lnTo>
                    <a:pt x="431736" y="332206"/>
                  </a:lnTo>
                  <a:lnTo>
                    <a:pt x="434416" y="326745"/>
                  </a:lnTo>
                  <a:lnTo>
                    <a:pt x="434492" y="326237"/>
                  </a:lnTo>
                  <a:lnTo>
                    <a:pt x="434682" y="324929"/>
                  </a:lnTo>
                  <a:close/>
                </a:path>
                <a:path extrusionOk="0" h="614045" w="605155">
                  <a:moveTo>
                    <a:pt x="441579" y="334124"/>
                  </a:moveTo>
                  <a:lnTo>
                    <a:pt x="441032" y="333667"/>
                  </a:lnTo>
                  <a:lnTo>
                    <a:pt x="440728" y="333730"/>
                  </a:lnTo>
                  <a:lnTo>
                    <a:pt x="440296" y="333806"/>
                  </a:lnTo>
                  <a:lnTo>
                    <a:pt x="440042" y="334924"/>
                  </a:lnTo>
                  <a:lnTo>
                    <a:pt x="440626" y="335368"/>
                  </a:lnTo>
                  <a:lnTo>
                    <a:pt x="441401" y="335165"/>
                  </a:lnTo>
                  <a:lnTo>
                    <a:pt x="441490" y="334619"/>
                  </a:lnTo>
                  <a:lnTo>
                    <a:pt x="441579" y="334124"/>
                  </a:lnTo>
                  <a:close/>
                </a:path>
                <a:path extrusionOk="0" h="614045" w="605155">
                  <a:moveTo>
                    <a:pt x="449249" y="243014"/>
                  </a:moveTo>
                  <a:lnTo>
                    <a:pt x="448957" y="242443"/>
                  </a:lnTo>
                  <a:lnTo>
                    <a:pt x="448513" y="242341"/>
                  </a:lnTo>
                  <a:lnTo>
                    <a:pt x="447954" y="242189"/>
                  </a:lnTo>
                  <a:lnTo>
                    <a:pt x="447344" y="242862"/>
                  </a:lnTo>
                  <a:lnTo>
                    <a:pt x="447268" y="243484"/>
                  </a:lnTo>
                  <a:lnTo>
                    <a:pt x="447192" y="244094"/>
                  </a:lnTo>
                  <a:lnTo>
                    <a:pt x="447941" y="244640"/>
                  </a:lnTo>
                  <a:lnTo>
                    <a:pt x="449021" y="244233"/>
                  </a:lnTo>
                  <a:lnTo>
                    <a:pt x="449160" y="243484"/>
                  </a:lnTo>
                  <a:lnTo>
                    <a:pt x="449249" y="243014"/>
                  </a:lnTo>
                  <a:close/>
                </a:path>
                <a:path extrusionOk="0" h="614045" w="605155">
                  <a:moveTo>
                    <a:pt x="453478" y="70015"/>
                  </a:moveTo>
                  <a:lnTo>
                    <a:pt x="451319" y="67475"/>
                  </a:lnTo>
                  <a:lnTo>
                    <a:pt x="448081" y="63665"/>
                  </a:lnTo>
                  <a:lnTo>
                    <a:pt x="445922" y="61125"/>
                  </a:lnTo>
                  <a:lnTo>
                    <a:pt x="439280" y="54775"/>
                  </a:lnTo>
                  <a:lnTo>
                    <a:pt x="436041" y="52235"/>
                  </a:lnTo>
                  <a:lnTo>
                    <a:pt x="434416" y="50965"/>
                  </a:lnTo>
                  <a:lnTo>
                    <a:pt x="431177" y="48425"/>
                  </a:lnTo>
                  <a:lnTo>
                    <a:pt x="427939" y="45885"/>
                  </a:lnTo>
                  <a:lnTo>
                    <a:pt x="412013" y="33185"/>
                  </a:lnTo>
                  <a:lnTo>
                    <a:pt x="391655" y="21755"/>
                  </a:lnTo>
                  <a:lnTo>
                    <a:pt x="387908" y="20485"/>
                  </a:lnTo>
                  <a:lnTo>
                    <a:pt x="377786" y="15405"/>
                  </a:lnTo>
                  <a:lnTo>
                    <a:pt x="362927" y="10325"/>
                  </a:lnTo>
                  <a:lnTo>
                    <a:pt x="345008" y="5245"/>
                  </a:lnTo>
                  <a:lnTo>
                    <a:pt x="339953" y="3975"/>
                  </a:lnTo>
                  <a:lnTo>
                    <a:pt x="333590" y="2705"/>
                  </a:lnTo>
                  <a:lnTo>
                    <a:pt x="312597" y="1435"/>
                  </a:lnTo>
                  <a:lnTo>
                    <a:pt x="304927" y="1435"/>
                  </a:lnTo>
                  <a:lnTo>
                    <a:pt x="311696" y="2705"/>
                  </a:lnTo>
                  <a:lnTo>
                    <a:pt x="313347" y="2705"/>
                  </a:lnTo>
                  <a:lnTo>
                    <a:pt x="323989" y="3975"/>
                  </a:lnTo>
                  <a:lnTo>
                    <a:pt x="324700" y="3975"/>
                  </a:lnTo>
                  <a:lnTo>
                    <a:pt x="329628" y="5245"/>
                  </a:lnTo>
                  <a:lnTo>
                    <a:pt x="330250" y="5245"/>
                  </a:lnTo>
                  <a:lnTo>
                    <a:pt x="335241" y="6515"/>
                  </a:lnTo>
                  <a:lnTo>
                    <a:pt x="337667" y="6515"/>
                  </a:lnTo>
                  <a:lnTo>
                    <a:pt x="337794" y="7785"/>
                  </a:lnTo>
                  <a:lnTo>
                    <a:pt x="335978" y="7785"/>
                  </a:lnTo>
                  <a:lnTo>
                    <a:pt x="336042" y="9055"/>
                  </a:lnTo>
                  <a:lnTo>
                    <a:pt x="339445" y="7785"/>
                  </a:lnTo>
                  <a:lnTo>
                    <a:pt x="344766" y="11595"/>
                  </a:lnTo>
                  <a:lnTo>
                    <a:pt x="344512" y="12865"/>
                  </a:lnTo>
                  <a:lnTo>
                    <a:pt x="348640" y="14135"/>
                  </a:lnTo>
                  <a:lnTo>
                    <a:pt x="348818" y="14135"/>
                  </a:lnTo>
                  <a:lnTo>
                    <a:pt x="353847" y="15405"/>
                  </a:lnTo>
                  <a:lnTo>
                    <a:pt x="353771" y="16675"/>
                  </a:lnTo>
                  <a:lnTo>
                    <a:pt x="358355" y="17945"/>
                  </a:lnTo>
                  <a:lnTo>
                    <a:pt x="359600" y="17945"/>
                  </a:lnTo>
                  <a:lnTo>
                    <a:pt x="359702" y="19215"/>
                  </a:lnTo>
                  <a:lnTo>
                    <a:pt x="358673" y="20485"/>
                  </a:lnTo>
                  <a:lnTo>
                    <a:pt x="357581" y="20485"/>
                  </a:lnTo>
                  <a:lnTo>
                    <a:pt x="358724" y="23025"/>
                  </a:lnTo>
                  <a:lnTo>
                    <a:pt x="358444" y="23025"/>
                  </a:lnTo>
                  <a:lnTo>
                    <a:pt x="358698" y="25565"/>
                  </a:lnTo>
                  <a:lnTo>
                    <a:pt x="358825" y="26835"/>
                  </a:lnTo>
                  <a:lnTo>
                    <a:pt x="361391" y="29375"/>
                  </a:lnTo>
                  <a:lnTo>
                    <a:pt x="363042" y="30645"/>
                  </a:lnTo>
                  <a:lnTo>
                    <a:pt x="361289" y="30645"/>
                  </a:lnTo>
                  <a:lnTo>
                    <a:pt x="359397" y="29375"/>
                  </a:lnTo>
                  <a:lnTo>
                    <a:pt x="356057" y="26835"/>
                  </a:lnTo>
                  <a:lnTo>
                    <a:pt x="354939" y="25565"/>
                  </a:lnTo>
                  <a:lnTo>
                    <a:pt x="349516" y="25565"/>
                  </a:lnTo>
                  <a:lnTo>
                    <a:pt x="348957" y="26835"/>
                  </a:lnTo>
                  <a:lnTo>
                    <a:pt x="350697" y="28105"/>
                  </a:lnTo>
                  <a:lnTo>
                    <a:pt x="347497" y="28105"/>
                  </a:lnTo>
                  <a:lnTo>
                    <a:pt x="348170" y="29375"/>
                  </a:lnTo>
                  <a:lnTo>
                    <a:pt x="350901" y="30645"/>
                  </a:lnTo>
                  <a:lnTo>
                    <a:pt x="351739" y="30645"/>
                  </a:lnTo>
                  <a:lnTo>
                    <a:pt x="352729" y="31648"/>
                  </a:lnTo>
                  <a:lnTo>
                    <a:pt x="353783" y="35725"/>
                  </a:lnTo>
                  <a:lnTo>
                    <a:pt x="356971" y="39535"/>
                  </a:lnTo>
                  <a:lnTo>
                    <a:pt x="359740" y="39535"/>
                  </a:lnTo>
                  <a:lnTo>
                    <a:pt x="360972" y="40805"/>
                  </a:lnTo>
                  <a:lnTo>
                    <a:pt x="359333" y="43345"/>
                  </a:lnTo>
                  <a:lnTo>
                    <a:pt x="360438" y="44615"/>
                  </a:lnTo>
                  <a:lnTo>
                    <a:pt x="363613" y="44615"/>
                  </a:lnTo>
                  <a:lnTo>
                    <a:pt x="369900" y="44615"/>
                  </a:lnTo>
                  <a:lnTo>
                    <a:pt x="371830" y="47155"/>
                  </a:lnTo>
                  <a:lnTo>
                    <a:pt x="367525" y="45885"/>
                  </a:lnTo>
                  <a:lnTo>
                    <a:pt x="366318" y="45504"/>
                  </a:lnTo>
                  <a:lnTo>
                    <a:pt x="366318" y="48425"/>
                  </a:lnTo>
                  <a:lnTo>
                    <a:pt x="363956" y="48425"/>
                  </a:lnTo>
                  <a:lnTo>
                    <a:pt x="364401" y="48221"/>
                  </a:lnTo>
                  <a:lnTo>
                    <a:pt x="366052" y="47155"/>
                  </a:lnTo>
                  <a:lnTo>
                    <a:pt x="366280" y="48221"/>
                  </a:lnTo>
                  <a:lnTo>
                    <a:pt x="366318" y="48425"/>
                  </a:lnTo>
                  <a:lnTo>
                    <a:pt x="366318" y="45504"/>
                  </a:lnTo>
                  <a:lnTo>
                    <a:pt x="363613" y="44615"/>
                  </a:lnTo>
                  <a:lnTo>
                    <a:pt x="361721" y="45885"/>
                  </a:lnTo>
                  <a:lnTo>
                    <a:pt x="361873" y="47155"/>
                  </a:lnTo>
                  <a:lnTo>
                    <a:pt x="363067" y="45885"/>
                  </a:lnTo>
                  <a:lnTo>
                    <a:pt x="363689" y="47155"/>
                  </a:lnTo>
                  <a:lnTo>
                    <a:pt x="363410" y="48221"/>
                  </a:lnTo>
                  <a:lnTo>
                    <a:pt x="360870" y="47155"/>
                  </a:lnTo>
                  <a:lnTo>
                    <a:pt x="361429" y="48221"/>
                  </a:lnTo>
                  <a:lnTo>
                    <a:pt x="362331" y="49695"/>
                  </a:lnTo>
                  <a:lnTo>
                    <a:pt x="367118" y="52235"/>
                  </a:lnTo>
                  <a:lnTo>
                    <a:pt x="367779" y="50965"/>
                  </a:lnTo>
                  <a:lnTo>
                    <a:pt x="369735" y="53505"/>
                  </a:lnTo>
                  <a:lnTo>
                    <a:pt x="371475" y="53505"/>
                  </a:lnTo>
                  <a:lnTo>
                    <a:pt x="371475" y="52235"/>
                  </a:lnTo>
                  <a:lnTo>
                    <a:pt x="373278" y="52235"/>
                  </a:lnTo>
                  <a:lnTo>
                    <a:pt x="375094" y="52235"/>
                  </a:lnTo>
                  <a:lnTo>
                    <a:pt x="377444" y="53505"/>
                  </a:lnTo>
                  <a:lnTo>
                    <a:pt x="378968" y="54775"/>
                  </a:lnTo>
                  <a:lnTo>
                    <a:pt x="377304" y="54775"/>
                  </a:lnTo>
                  <a:lnTo>
                    <a:pt x="376085" y="53505"/>
                  </a:lnTo>
                  <a:lnTo>
                    <a:pt x="374129" y="53505"/>
                  </a:lnTo>
                  <a:lnTo>
                    <a:pt x="373278" y="52235"/>
                  </a:lnTo>
                  <a:lnTo>
                    <a:pt x="372503" y="53505"/>
                  </a:lnTo>
                  <a:lnTo>
                    <a:pt x="372846" y="54775"/>
                  </a:lnTo>
                  <a:lnTo>
                    <a:pt x="373634" y="54775"/>
                  </a:lnTo>
                  <a:lnTo>
                    <a:pt x="375754" y="56045"/>
                  </a:lnTo>
                  <a:lnTo>
                    <a:pt x="378675" y="59855"/>
                  </a:lnTo>
                  <a:lnTo>
                    <a:pt x="377964" y="62395"/>
                  </a:lnTo>
                  <a:lnTo>
                    <a:pt x="375653" y="62395"/>
                  </a:lnTo>
                  <a:lnTo>
                    <a:pt x="376288" y="61125"/>
                  </a:lnTo>
                  <a:lnTo>
                    <a:pt x="376186" y="59855"/>
                  </a:lnTo>
                  <a:lnTo>
                    <a:pt x="376021" y="58585"/>
                  </a:lnTo>
                  <a:lnTo>
                    <a:pt x="374599" y="57315"/>
                  </a:lnTo>
                  <a:lnTo>
                    <a:pt x="373557" y="57315"/>
                  </a:lnTo>
                  <a:lnTo>
                    <a:pt x="372986" y="56045"/>
                  </a:lnTo>
                  <a:lnTo>
                    <a:pt x="367360" y="53505"/>
                  </a:lnTo>
                  <a:lnTo>
                    <a:pt x="366420" y="53505"/>
                  </a:lnTo>
                  <a:lnTo>
                    <a:pt x="365086" y="52235"/>
                  </a:lnTo>
                  <a:lnTo>
                    <a:pt x="362356" y="50965"/>
                  </a:lnTo>
                  <a:lnTo>
                    <a:pt x="362026" y="50965"/>
                  </a:lnTo>
                  <a:lnTo>
                    <a:pt x="359537" y="49695"/>
                  </a:lnTo>
                  <a:lnTo>
                    <a:pt x="359448" y="48425"/>
                  </a:lnTo>
                  <a:lnTo>
                    <a:pt x="357149" y="48425"/>
                  </a:lnTo>
                  <a:lnTo>
                    <a:pt x="356844" y="49695"/>
                  </a:lnTo>
                  <a:lnTo>
                    <a:pt x="359029" y="52235"/>
                  </a:lnTo>
                  <a:lnTo>
                    <a:pt x="359600" y="52235"/>
                  </a:lnTo>
                  <a:lnTo>
                    <a:pt x="361099" y="53505"/>
                  </a:lnTo>
                  <a:lnTo>
                    <a:pt x="360680" y="53505"/>
                  </a:lnTo>
                  <a:lnTo>
                    <a:pt x="361911" y="56045"/>
                  </a:lnTo>
                  <a:lnTo>
                    <a:pt x="362686" y="56045"/>
                  </a:lnTo>
                  <a:lnTo>
                    <a:pt x="369011" y="57315"/>
                  </a:lnTo>
                  <a:lnTo>
                    <a:pt x="369684" y="57315"/>
                  </a:lnTo>
                  <a:lnTo>
                    <a:pt x="369671" y="58585"/>
                  </a:lnTo>
                  <a:lnTo>
                    <a:pt x="364248" y="58585"/>
                  </a:lnTo>
                  <a:lnTo>
                    <a:pt x="360857" y="59855"/>
                  </a:lnTo>
                  <a:lnTo>
                    <a:pt x="359841" y="59855"/>
                  </a:lnTo>
                  <a:lnTo>
                    <a:pt x="359981" y="61125"/>
                  </a:lnTo>
                  <a:lnTo>
                    <a:pt x="361251" y="59855"/>
                  </a:lnTo>
                  <a:lnTo>
                    <a:pt x="362737" y="62395"/>
                  </a:lnTo>
                  <a:lnTo>
                    <a:pt x="362940" y="62395"/>
                  </a:lnTo>
                  <a:lnTo>
                    <a:pt x="362407" y="63665"/>
                  </a:lnTo>
                  <a:lnTo>
                    <a:pt x="361810" y="62395"/>
                  </a:lnTo>
                  <a:lnTo>
                    <a:pt x="360794" y="62395"/>
                  </a:lnTo>
                  <a:lnTo>
                    <a:pt x="360743" y="63665"/>
                  </a:lnTo>
                  <a:lnTo>
                    <a:pt x="359143" y="64935"/>
                  </a:lnTo>
                  <a:lnTo>
                    <a:pt x="359003" y="64935"/>
                  </a:lnTo>
                  <a:lnTo>
                    <a:pt x="358648" y="66205"/>
                  </a:lnTo>
                  <a:lnTo>
                    <a:pt x="358775" y="67475"/>
                  </a:lnTo>
                  <a:lnTo>
                    <a:pt x="358368" y="67475"/>
                  </a:lnTo>
                  <a:lnTo>
                    <a:pt x="358190" y="66205"/>
                  </a:lnTo>
                  <a:lnTo>
                    <a:pt x="356679" y="64935"/>
                  </a:lnTo>
                  <a:lnTo>
                    <a:pt x="355612" y="64935"/>
                  </a:lnTo>
                  <a:lnTo>
                    <a:pt x="354799" y="68745"/>
                  </a:lnTo>
                  <a:lnTo>
                    <a:pt x="355422" y="70015"/>
                  </a:lnTo>
                  <a:lnTo>
                    <a:pt x="453478" y="70015"/>
                  </a:lnTo>
                  <a:close/>
                </a:path>
                <a:path extrusionOk="0" h="614045" w="605155">
                  <a:moveTo>
                    <a:pt x="460235" y="222123"/>
                  </a:moveTo>
                  <a:lnTo>
                    <a:pt x="460006" y="220357"/>
                  </a:lnTo>
                  <a:lnTo>
                    <a:pt x="459816" y="218732"/>
                  </a:lnTo>
                  <a:lnTo>
                    <a:pt x="459333" y="217614"/>
                  </a:lnTo>
                  <a:lnTo>
                    <a:pt x="458279" y="215671"/>
                  </a:lnTo>
                  <a:lnTo>
                    <a:pt x="457923" y="215798"/>
                  </a:lnTo>
                  <a:lnTo>
                    <a:pt x="458038" y="216344"/>
                  </a:lnTo>
                  <a:lnTo>
                    <a:pt x="458393" y="219189"/>
                  </a:lnTo>
                  <a:lnTo>
                    <a:pt x="458279" y="218909"/>
                  </a:lnTo>
                  <a:lnTo>
                    <a:pt x="458749" y="222059"/>
                  </a:lnTo>
                  <a:lnTo>
                    <a:pt x="458927" y="222072"/>
                  </a:lnTo>
                  <a:lnTo>
                    <a:pt x="459003" y="224523"/>
                  </a:lnTo>
                  <a:lnTo>
                    <a:pt x="458736" y="225310"/>
                  </a:lnTo>
                  <a:lnTo>
                    <a:pt x="459105" y="225412"/>
                  </a:lnTo>
                  <a:lnTo>
                    <a:pt x="459689" y="224383"/>
                  </a:lnTo>
                  <a:lnTo>
                    <a:pt x="460235" y="222123"/>
                  </a:lnTo>
                  <a:close/>
                </a:path>
                <a:path extrusionOk="0" h="614045" w="605155">
                  <a:moveTo>
                    <a:pt x="477139" y="104305"/>
                  </a:moveTo>
                  <a:lnTo>
                    <a:pt x="475703" y="101765"/>
                  </a:lnTo>
                  <a:lnTo>
                    <a:pt x="474268" y="99225"/>
                  </a:lnTo>
                  <a:lnTo>
                    <a:pt x="469138" y="91719"/>
                  </a:lnTo>
                  <a:lnTo>
                    <a:pt x="465569" y="86525"/>
                  </a:lnTo>
                  <a:lnTo>
                    <a:pt x="460324" y="78905"/>
                  </a:lnTo>
                  <a:lnTo>
                    <a:pt x="454456" y="71285"/>
                  </a:lnTo>
                  <a:lnTo>
                    <a:pt x="354279" y="71285"/>
                  </a:lnTo>
                  <a:lnTo>
                    <a:pt x="352945" y="71285"/>
                  </a:lnTo>
                  <a:lnTo>
                    <a:pt x="354812" y="72555"/>
                  </a:lnTo>
                  <a:lnTo>
                    <a:pt x="354647" y="73825"/>
                  </a:lnTo>
                  <a:lnTo>
                    <a:pt x="351116" y="73825"/>
                  </a:lnTo>
                  <a:lnTo>
                    <a:pt x="351548" y="75095"/>
                  </a:lnTo>
                  <a:lnTo>
                    <a:pt x="351320" y="76365"/>
                  </a:lnTo>
                  <a:lnTo>
                    <a:pt x="350316" y="77635"/>
                  </a:lnTo>
                  <a:lnTo>
                    <a:pt x="348551" y="77635"/>
                  </a:lnTo>
                  <a:lnTo>
                    <a:pt x="348475" y="80175"/>
                  </a:lnTo>
                  <a:lnTo>
                    <a:pt x="348691" y="81445"/>
                  </a:lnTo>
                  <a:lnTo>
                    <a:pt x="350202" y="82715"/>
                  </a:lnTo>
                  <a:lnTo>
                    <a:pt x="345236" y="82715"/>
                  </a:lnTo>
                  <a:lnTo>
                    <a:pt x="348081" y="85255"/>
                  </a:lnTo>
                  <a:lnTo>
                    <a:pt x="348386" y="85255"/>
                  </a:lnTo>
                  <a:lnTo>
                    <a:pt x="348208" y="86525"/>
                  </a:lnTo>
                  <a:lnTo>
                    <a:pt x="342722" y="85255"/>
                  </a:lnTo>
                  <a:lnTo>
                    <a:pt x="340614" y="83985"/>
                  </a:lnTo>
                  <a:lnTo>
                    <a:pt x="341414" y="82715"/>
                  </a:lnTo>
                  <a:lnTo>
                    <a:pt x="339344" y="80175"/>
                  </a:lnTo>
                  <a:lnTo>
                    <a:pt x="335597" y="78905"/>
                  </a:lnTo>
                  <a:lnTo>
                    <a:pt x="336042" y="77635"/>
                  </a:lnTo>
                  <a:lnTo>
                    <a:pt x="343382" y="78905"/>
                  </a:lnTo>
                  <a:lnTo>
                    <a:pt x="345986" y="78905"/>
                  </a:lnTo>
                  <a:lnTo>
                    <a:pt x="347154" y="77635"/>
                  </a:lnTo>
                  <a:lnTo>
                    <a:pt x="347027" y="76365"/>
                  </a:lnTo>
                  <a:lnTo>
                    <a:pt x="313791" y="76365"/>
                  </a:lnTo>
                  <a:lnTo>
                    <a:pt x="311277" y="76365"/>
                  </a:lnTo>
                  <a:lnTo>
                    <a:pt x="310819" y="76365"/>
                  </a:lnTo>
                  <a:lnTo>
                    <a:pt x="310146" y="77635"/>
                  </a:lnTo>
                  <a:lnTo>
                    <a:pt x="309994" y="77635"/>
                  </a:lnTo>
                  <a:lnTo>
                    <a:pt x="310146" y="78905"/>
                  </a:lnTo>
                  <a:lnTo>
                    <a:pt x="310578" y="77635"/>
                  </a:lnTo>
                  <a:lnTo>
                    <a:pt x="312191" y="77635"/>
                  </a:lnTo>
                  <a:lnTo>
                    <a:pt x="311404" y="78905"/>
                  </a:lnTo>
                  <a:lnTo>
                    <a:pt x="311556" y="78905"/>
                  </a:lnTo>
                  <a:lnTo>
                    <a:pt x="311099" y="80175"/>
                  </a:lnTo>
                  <a:lnTo>
                    <a:pt x="310807" y="81445"/>
                  </a:lnTo>
                  <a:lnTo>
                    <a:pt x="309448" y="82715"/>
                  </a:lnTo>
                  <a:lnTo>
                    <a:pt x="308305" y="82715"/>
                  </a:lnTo>
                  <a:lnTo>
                    <a:pt x="308851" y="83985"/>
                  </a:lnTo>
                  <a:lnTo>
                    <a:pt x="308597" y="83985"/>
                  </a:lnTo>
                  <a:lnTo>
                    <a:pt x="308356" y="85255"/>
                  </a:lnTo>
                  <a:lnTo>
                    <a:pt x="307644" y="86525"/>
                  </a:lnTo>
                  <a:lnTo>
                    <a:pt x="307047" y="87795"/>
                  </a:lnTo>
                  <a:lnTo>
                    <a:pt x="306616" y="87795"/>
                  </a:lnTo>
                  <a:lnTo>
                    <a:pt x="305206" y="89065"/>
                  </a:lnTo>
                  <a:lnTo>
                    <a:pt x="305714" y="89065"/>
                  </a:lnTo>
                  <a:lnTo>
                    <a:pt x="304419" y="90335"/>
                  </a:lnTo>
                  <a:lnTo>
                    <a:pt x="304266" y="90335"/>
                  </a:lnTo>
                  <a:lnTo>
                    <a:pt x="303123" y="91719"/>
                  </a:lnTo>
                  <a:lnTo>
                    <a:pt x="303161" y="92875"/>
                  </a:lnTo>
                  <a:lnTo>
                    <a:pt x="302691" y="92875"/>
                  </a:lnTo>
                  <a:lnTo>
                    <a:pt x="301383" y="94145"/>
                  </a:lnTo>
                  <a:lnTo>
                    <a:pt x="300850" y="94145"/>
                  </a:lnTo>
                  <a:lnTo>
                    <a:pt x="299554" y="95415"/>
                  </a:lnTo>
                  <a:lnTo>
                    <a:pt x="299440" y="96685"/>
                  </a:lnTo>
                  <a:lnTo>
                    <a:pt x="299288" y="96685"/>
                  </a:lnTo>
                  <a:lnTo>
                    <a:pt x="298348" y="95415"/>
                  </a:lnTo>
                  <a:lnTo>
                    <a:pt x="297484" y="96685"/>
                  </a:lnTo>
                  <a:lnTo>
                    <a:pt x="296672" y="96685"/>
                  </a:lnTo>
                  <a:lnTo>
                    <a:pt x="295706" y="97955"/>
                  </a:lnTo>
                  <a:lnTo>
                    <a:pt x="295338" y="97955"/>
                  </a:lnTo>
                  <a:lnTo>
                    <a:pt x="295236" y="104305"/>
                  </a:lnTo>
                  <a:lnTo>
                    <a:pt x="296214" y="106845"/>
                  </a:lnTo>
                  <a:lnTo>
                    <a:pt x="296481" y="106845"/>
                  </a:lnTo>
                  <a:lnTo>
                    <a:pt x="296430" y="108115"/>
                  </a:lnTo>
                  <a:lnTo>
                    <a:pt x="295973" y="108115"/>
                  </a:lnTo>
                  <a:lnTo>
                    <a:pt x="297522" y="110655"/>
                  </a:lnTo>
                  <a:lnTo>
                    <a:pt x="299999" y="110655"/>
                  </a:lnTo>
                  <a:lnTo>
                    <a:pt x="301713" y="109385"/>
                  </a:lnTo>
                  <a:lnTo>
                    <a:pt x="303009" y="109385"/>
                  </a:lnTo>
                  <a:lnTo>
                    <a:pt x="302780" y="108115"/>
                  </a:lnTo>
                  <a:lnTo>
                    <a:pt x="304368" y="108115"/>
                  </a:lnTo>
                  <a:lnTo>
                    <a:pt x="305257" y="106845"/>
                  </a:lnTo>
                  <a:lnTo>
                    <a:pt x="305092" y="105575"/>
                  </a:lnTo>
                  <a:lnTo>
                    <a:pt x="305739" y="105575"/>
                  </a:lnTo>
                  <a:lnTo>
                    <a:pt x="306425" y="106845"/>
                  </a:lnTo>
                  <a:lnTo>
                    <a:pt x="307289" y="109385"/>
                  </a:lnTo>
                  <a:lnTo>
                    <a:pt x="306971" y="109385"/>
                  </a:lnTo>
                  <a:lnTo>
                    <a:pt x="307581" y="111925"/>
                  </a:lnTo>
                  <a:lnTo>
                    <a:pt x="307657" y="110655"/>
                  </a:lnTo>
                  <a:lnTo>
                    <a:pt x="310807" y="117005"/>
                  </a:lnTo>
                  <a:lnTo>
                    <a:pt x="317004" y="117005"/>
                  </a:lnTo>
                  <a:lnTo>
                    <a:pt x="317423" y="115735"/>
                  </a:lnTo>
                  <a:lnTo>
                    <a:pt x="317538" y="114465"/>
                  </a:lnTo>
                  <a:lnTo>
                    <a:pt x="317677" y="113195"/>
                  </a:lnTo>
                  <a:lnTo>
                    <a:pt x="317855" y="111925"/>
                  </a:lnTo>
                  <a:lnTo>
                    <a:pt x="317601" y="111925"/>
                  </a:lnTo>
                  <a:lnTo>
                    <a:pt x="317957" y="110655"/>
                  </a:lnTo>
                  <a:lnTo>
                    <a:pt x="318249" y="110655"/>
                  </a:lnTo>
                  <a:lnTo>
                    <a:pt x="318198" y="109385"/>
                  </a:lnTo>
                  <a:lnTo>
                    <a:pt x="318020" y="108115"/>
                  </a:lnTo>
                  <a:lnTo>
                    <a:pt x="318249" y="108115"/>
                  </a:lnTo>
                  <a:lnTo>
                    <a:pt x="320014" y="106845"/>
                  </a:lnTo>
                  <a:lnTo>
                    <a:pt x="320954" y="105575"/>
                  </a:lnTo>
                  <a:lnTo>
                    <a:pt x="320903" y="104305"/>
                  </a:lnTo>
                  <a:lnTo>
                    <a:pt x="320255" y="103035"/>
                  </a:lnTo>
                  <a:lnTo>
                    <a:pt x="319405" y="103035"/>
                  </a:lnTo>
                  <a:lnTo>
                    <a:pt x="317652" y="101765"/>
                  </a:lnTo>
                  <a:lnTo>
                    <a:pt x="317207" y="99225"/>
                  </a:lnTo>
                  <a:lnTo>
                    <a:pt x="317423" y="99225"/>
                  </a:lnTo>
                  <a:lnTo>
                    <a:pt x="317157" y="97955"/>
                  </a:lnTo>
                  <a:lnTo>
                    <a:pt x="316915" y="97955"/>
                  </a:lnTo>
                  <a:lnTo>
                    <a:pt x="317017" y="96685"/>
                  </a:lnTo>
                  <a:lnTo>
                    <a:pt x="317169" y="96685"/>
                  </a:lnTo>
                  <a:lnTo>
                    <a:pt x="318503" y="94145"/>
                  </a:lnTo>
                  <a:lnTo>
                    <a:pt x="320713" y="90335"/>
                  </a:lnTo>
                  <a:lnTo>
                    <a:pt x="321538" y="89065"/>
                  </a:lnTo>
                  <a:lnTo>
                    <a:pt x="322440" y="86525"/>
                  </a:lnTo>
                  <a:lnTo>
                    <a:pt x="322465" y="85255"/>
                  </a:lnTo>
                  <a:lnTo>
                    <a:pt x="323583" y="85255"/>
                  </a:lnTo>
                  <a:lnTo>
                    <a:pt x="324688" y="83985"/>
                  </a:lnTo>
                  <a:lnTo>
                    <a:pt x="326517" y="83985"/>
                  </a:lnTo>
                  <a:lnTo>
                    <a:pt x="327558" y="85255"/>
                  </a:lnTo>
                  <a:lnTo>
                    <a:pt x="327621" y="86525"/>
                  </a:lnTo>
                  <a:lnTo>
                    <a:pt x="327139" y="87795"/>
                  </a:lnTo>
                  <a:lnTo>
                    <a:pt x="324993" y="92024"/>
                  </a:lnTo>
                  <a:lnTo>
                    <a:pt x="324091" y="92875"/>
                  </a:lnTo>
                  <a:lnTo>
                    <a:pt x="323710" y="92875"/>
                  </a:lnTo>
                  <a:lnTo>
                    <a:pt x="323684" y="95415"/>
                  </a:lnTo>
                  <a:lnTo>
                    <a:pt x="324878" y="97955"/>
                  </a:lnTo>
                  <a:lnTo>
                    <a:pt x="324942" y="99225"/>
                  </a:lnTo>
                  <a:lnTo>
                    <a:pt x="325145" y="100495"/>
                  </a:lnTo>
                  <a:lnTo>
                    <a:pt x="324700" y="100495"/>
                  </a:lnTo>
                  <a:lnTo>
                    <a:pt x="325539" y="101765"/>
                  </a:lnTo>
                  <a:lnTo>
                    <a:pt x="326009" y="101765"/>
                  </a:lnTo>
                  <a:lnTo>
                    <a:pt x="327482" y="103035"/>
                  </a:lnTo>
                  <a:lnTo>
                    <a:pt x="329323" y="103035"/>
                  </a:lnTo>
                  <a:lnTo>
                    <a:pt x="333159" y="100495"/>
                  </a:lnTo>
                  <a:lnTo>
                    <a:pt x="334619" y="100495"/>
                  </a:lnTo>
                  <a:lnTo>
                    <a:pt x="337235" y="99225"/>
                  </a:lnTo>
                  <a:lnTo>
                    <a:pt x="338264" y="99225"/>
                  </a:lnTo>
                  <a:lnTo>
                    <a:pt x="338188" y="100495"/>
                  </a:lnTo>
                  <a:lnTo>
                    <a:pt x="339445" y="100495"/>
                  </a:lnTo>
                  <a:lnTo>
                    <a:pt x="340868" y="100495"/>
                  </a:lnTo>
                  <a:lnTo>
                    <a:pt x="340817" y="101765"/>
                  </a:lnTo>
                  <a:lnTo>
                    <a:pt x="339445" y="100495"/>
                  </a:lnTo>
                  <a:lnTo>
                    <a:pt x="337997" y="103035"/>
                  </a:lnTo>
                  <a:lnTo>
                    <a:pt x="338366" y="103035"/>
                  </a:lnTo>
                  <a:lnTo>
                    <a:pt x="337210" y="104305"/>
                  </a:lnTo>
                  <a:lnTo>
                    <a:pt x="477139" y="104305"/>
                  </a:lnTo>
                  <a:close/>
                </a:path>
                <a:path extrusionOk="0" h="614045" w="605155">
                  <a:moveTo>
                    <a:pt x="499325" y="170345"/>
                  </a:moveTo>
                  <a:lnTo>
                    <a:pt x="492810" y="141135"/>
                  </a:lnTo>
                  <a:lnTo>
                    <a:pt x="488924" y="129705"/>
                  </a:lnTo>
                  <a:lnTo>
                    <a:pt x="486676" y="124625"/>
                  </a:lnTo>
                  <a:lnTo>
                    <a:pt x="484416" y="119545"/>
                  </a:lnTo>
                  <a:lnTo>
                    <a:pt x="481164" y="111925"/>
                  </a:lnTo>
                  <a:lnTo>
                    <a:pt x="478574" y="106845"/>
                  </a:lnTo>
                  <a:lnTo>
                    <a:pt x="477862" y="105575"/>
                  </a:lnTo>
                  <a:lnTo>
                    <a:pt x="471639" y="105575"/>
                  </a:lnTo>
                  <a:lnTo>
                    <a:pt x="471639" y="184315"/>
                  </a:lnTo>
                  <a:lnTo>
                    <a:pt x="471195" y="185585"/>
                  </a:lnTo>
                  <a:lnTo>
                    <a:pt x="470725" y="185585"/>
                  </a:lnTo>
                  <a:lnTo>
                    <a:pt x="471309" y="184315"/>
                  </a:lnTo>
                  <a:lnTo>
                    <a:pt x="471639" y="184315"/>
                  </a:lnTo>
                  <a:lnTo>
                    <a:pt x="471639" y="105575"/>
                  </a:lnTo>
                  <a:lnTo>
                    <a:pt x="331101" y="105575"/>
                  </a:lnTo>
                  <a:lnTo>
                    <a:pt x="330123" y="105575"/>
                  </a:lnTo>
                  <a:lnTo>
                    <a:pt x="331076" y="106845"/>
                  </a:lnTo>
                  <a:lnTo>
                    <a:pt x="332854" y="108115"/>
                  </a:lnTo>
                  <a:lnTo>
                    <a:pt x="333044" y="108115"/>
                  </a:lnTo>
                  <a:lnTo>
                    <a:pt x="333159" y="111925"/>
                  </a:lnTo>
                  <a:lnTo>
                    <a:pt x="330441" y="111925"/>
                  </a:lnTo>
                  <a:lnTo>
                    <a:pt x="330504" y="110655"/>
                  </a:lnTo>
                  <a:lnTo>
                    <a:pt x="329336" y="110655"/>
                  </a:lnTo>
                  <a:lnTo>
                    <a:pt x="328117" y="111925"/>
                  </a:lnTo>
                  <a:lnTo>
                    <a:pt x="327660" y="113195"/>
                  </a:lnTo>
                  <a:lnTo>
                    <a:pt x="327710" y="114465"/>
                  </a:lnTo>
                  <a:lnTo>
                    <a:pt x="327825" y="115735"/>
                  </a:lnTo>
                  <a:lnTo>
                    <a:pt x="327939" y="117005"/>
                  </a:lnTo>
                  <a:lnTo>
                    <a:pt x="328193" y="118275"/>
                  </a:lnTo>
                  <a:lnTo>
                    <a:pt x="328333" y="118275"/>
                  </a:lnTo>
                  <a:lnTo>
                    <a:pt x="328561" y="119545"/>
                  </a:lnTo>
                  <a:lnTo>
                    <a:pt x="328256" y="120815"/>
                  </a:lnTo>
                  <a:lnTo>
                    <a:pt x="326605" y="120815"/>
                  </a:lnTo>
                  <a:lnTo>
                    <a:pt x="326682" y="122085"/>
                  </a:lnTo>
                  <a:lnTo>
                    <a:pt x="324408" y="123355"/>
                  </a:lnTo>
                  <a:lnTo>
                    <a:pt x="323164" y="122085"/>
                  </a:lnTo>
                  <a:lnTo>
                    <a:pt x="323316" y="122085"/>
                  </a:lnTo>
                  <a:lnTo>
                    <a:pt x="321665" y="120815"/>
                  </a:lnTo>
                  <a:lnTo>
                    <a:pt x="320598" y="120815"/>
                  </a:lnTo>
                  <a:lnTo>
                    <a:pt x="320649" y="122085"/>
                  </a:lnTo>
                  <a:lnTo>
                    <a:pt x="319201" y="122085"/>
                  </a:lnTo>
                  <a:lnTo>
                    <a:pt x="318363" y="123355"/>
                  </a:lnTo>
                  <a:lnTo>
                    <a:pt x="317766" y="123355"/>
                  </a:lnTo>
                  <a:lnTo>
                    <a:pt x="316064" y="124625"/>
                  </a:lnTo>
                  <a:lnTo>
                    <a:pt x="313156" y="124625"/>
                  </a:lnTo>
                  <a:lnTo>
                    <a:pt x="312331" y="123355"/>
                  </a:lnTo>
                  <a:lnTo>
                    <a:pt x="310324" y="123355"/>
                  </a:lnTo>
                  <a:lnTo>
                    <a:pt x="308737" y="124625"/>
                  </a:lnTo>
                  <a:lnTo>
                    <a:pt x="306400" y="124625"/>
                  </a:lnTo>
                  <a:lnTo>
                    <a:pt x="306374" y="123355"/>
                  </a:lnTo>
                  <a:lnTo>
                    <a:pt x="305714" y="123355"/>
                  </a:lnTo>
                  <a:lnTo>
                    <a:pt x="304317" y="122085"/>
                  </a:lnTo>
                  <a:lnTo>
                    <a:pt x="303822" y="122085"/>
                  </a:lnTo>
                  <a:lnTo>
                    <a:pt x="303733" y="118275"/>
                  </a:lnTo>
                  <a:lnTo>
                    <a:pt x="303936" y="119545"/>
                  </a:lnTo>
                  <a:lnTo>
                    <a:pt x="304177" y="119545"/>
                  </a:lnTo>
                  <a:lnTo>
                    <a:pt x="304749" y="120815"/>
                  </a:lnTo>
                  <a:lnTo>
                    <a:pt x="306133" y="120815"/>
                  </a:lnTo>
                  <a:lnTo>
                    <a:pt x="305981" y="119545"/>
                  </a:lnTo>
                  <a:lnTo>
                    <a:pt x="306844" y="119545"/>
                  </a:lnTo>
                  <a:lnTo>
                    <a:pt x="306946" y="119849"/>
                  </a:lnTo>
                  <a:lnTo>
                    <a:pt x="307149" y="120040"/>
                  </a:lnTo>
                  <a:lnTo>
                    <a:pt x="307314" y="120167"/>
                  </a:lnTo>
                  <a:lnTo>
                    <a:pt x="307682" y="120484"/>
                  </a:lnTo>
                  <a:lnTo>
                    <a:pt x="307911" y="120434"/>
                  </a:lnTo>
                  <a:lnTo>
                    <a:pt x="308063" y="120675"/>
                  </a:lnTo>
                  <a:lnTo>
                    <a:pt x="308178" y="120904"/>
                  </a:lnTo>
                  <a:lnTo>
                    <a:pt x="308165" y="121246"/>
                  </a:lnTo>
                  <a:lnTo>
                    <a:pt x="308013" y="121462"/>
                  </a:lnTo>
                  <a:lnTo>
                    <a:pt x="307670" y="121945"/>
                  </a:lnTo>
                  <a:lnTo>
                    <a:pt x="306768" y="121691"/>
                  </a:lnTo>
                  <a:lnTo>
                    <a:pt x="306717" y="121920"/>
                  </a:lnTo>
                  <a:lnTo>
                    <a:pt x="306679" y="122085"/>
                  </a:lnTo>
                  <a:lnTo>
                    <a:pt x="307047" y="122389"/>
                  </a:lnTo>
                  <a:lnTo>
                    <a:pt x="308216" y="122529"/>
                  </a:lnTo>
                  <a:lnTo>
                    <a:pt x="308813" y="121691"/>
                  </a:lnTo>
                  <a:lnTo>
                    <a:pt x="309041" y="121361"/>
                  </a:lnTo>
                  <a:lnTo>
                    <a:pt x="309372" y="120815"/>
                  </a:lnTo>
                  <a:lnTo>
                    <a:pt x="309257" y="119494"/>
                  </a:lnTo>
                  <a:lnTo>
                    <a:pt x="307962" y="117767"/>
                  </a:lnTo>
                  <a:lnTo>
                    <a:pt x="307454" y="117894"/>
                  </a:lnTo>
                  <a:lnTo>
                    <a:pt x="306870" y="118872"/>
                  </a:lnTo>
                  <a:lnTo>
                    <a:pt x="306882" y="118275"/>
                  </a:lnTo>
                  <a:lnTo>
                    <a:pt x="303911" y="118275"/>
                  </a:lnTo>
                  <a:lnTo>
                    <a:pt x="304076" y="117005"/>
                  </a:lnTo>
                  <a:lnTo>
                    <a:pt x="305803" y="117005"/>
                  </a:lnTo>
                  <a:lnTo>
                    <a:pt x="305904" y="115735"/>
                  </a:lnTo>
                  <a:lnTo>
                    <a:pt x="305257" y="115735"/>
                  </a:lnTo>
                  <a:lnTo>
                    <a:pt x="305371" y="114465"/>
                  </a:lnTo>
                  <a:lnTo>
                    <a:pt x="305473" y="111925"/>
                  </a:lnTo>
                  <a:lnTo>
                    <a:pt x="305066" y="111925"/>
                  </a:lnTo>
                  <a:lnTo>
                    <a:pt x="302272" y="114465"/>
                  </a:lnTo>
                  <a:lnTo>
                    <a:pt x="302107" y="114465"/>
                  </a:lnTo>
                  <a:lnTo>
                    <a:pt x="301409" y="115735"/>
                  </a:lnTo>
                  <a:lnTo>
                    <a:pt x="300697" y="115735"/>
                  </a:lnTo>
                  <a:lnTo>
                    <a:pt x="300189" y="117005"/>
                  </a:lnTo>
                  <a:lnTo>
                    <a:pt x="300520" y="118275"/>
                  </a:lnTo>
                  <a:lnTo>
                    <a:pt x="300786" y="118275"/>
                  </a:lnTo>
                  <a:lnTo>
                    <a:pt x="301218" y="119545"/>
                  </a:lnTo>
                  <a:lnTo>
                    <a:pt x="301078" y="119545"/>
                  </a:lnTo>
                  <a:lnTo>
                    <a:pt x="301396" y="120815"/>
                  </a:lnTo>
                  <a:lnTo>
                    <a:pt x="301536" y="120815"/>
                  </a:lnTo>
                  <a:lnTo>
                    <a:pt x="301891" y="122085"/>
                  </a:lnTo>
                  <a:lnTo>
                    <a:pt x="301663" y="123355"/>
                  </a:lnTo>
                  <a:lnTo>
                    <a:pt x="302107" y="123355"/>
                  </a:lnTo>
                  <a:lnTo>
                    <a:pt x="302361" y="124625"/>
                  </a:lnTo>
                  <a:lnTo>
                    <a:pt x="301625" y="125895"/>
                  </a:lnTo>
                  <a:lnTo>
                    <a:pt x="300748" y="125895"/>
                  </a:lnTo>
                  <a:lnTo>
                    <a:pt x="301231" y="127165"/>
                  </a:lnTo>
                  <a:lnTo>
                    <a:pt x="299415" y="127165"/>
                  </a:lnTo>
                  <a:lnTo>
                    <a:pt x="299554" y="125895"/>
                  </a:lnTo>
                  <a:lnTo>
                    <a:pt x="297916" y="125895"/>
                  </a:lnTo>
                  <a:lnTo>
                    <a:pt x="297726" y="127165"/>
                  </a:lnTo>
                  <a:lnTo>
                    <a:pt x="294043" y="127165"/>
                  </a:lnTo>
                  <a:lnTo>
                    <a:pt x="294144" y="128435"/>
                  </a:lnTo>
                  <a:lnTo>
                    <a:pt x="294360" y="128435"/>
                  </a:lnTo>
                  <a:lnTo>
                    <a:pt x="294284" y="129705"/>
                  </a:lnTo>
                  <a:lnTo>
                    <a:pt x="293662" y="129705"/>
                  </a:lnTo>
                  <a:lnTo>
                    <a:pt x="293522" y="128435"/>
                  </a:lnTo>
                  <a:lnTo>
                    <a:pt x="292455" y="128435"/>
                  </a:lnTo>
                  <a:lnTo>
                    <a:pt x="292366" y="129705"/>
                  </a:lnTo>
                  <a:lnTo>
                    <a:pt x="291820" y="129705"/>
                  </a:lnTo>
                  <a:lnTo>
                    <a:pt x="291541" y="130975"/>
                  </a:lnTo>
                  <a:lnTo>
                    <a:pt x="290918" y="130975"/>
                  </a:lnTo>
                  <a:lnTo>
                    <a:pt x="290220" y="132245"/>
                  </a:lnTo>
                  <a:lnTo>
                    <a:pt x="289814" y="133515"/>
                  </a:lnTo>
                  <a:lnTo>
                    <a:pt x="288150" y="133515"/>
                  </a:lnTo>
                  <a:lnTo>
                    <a:pt x="287401" y="134785"/>
                  </a:lnTo>
                  <a:lnTo>
                    <a:pt x="284734" y="134785"/>
                  </a:lnTo>
                  <a:lnTo>
                    <a:pt x="284175" y="136055"/>
                  </a:lnTo>
                  <a:lnTo>
                    <a:pt x="284492" y="136055"/>
                  </a:lnTo>
                  <a:lnTo>
                    <a:pt x="284073" y="138595"/>
                  </a:lnTo>
                  <a:lnTo>
                    <a:pt x="282892" y="138595"/>
                  </a:lnTo>
                  <a:lnTo>
                    <a:pt x="279387" y="141135"/>
                  </a:lnTo>
                  <a:lnTo>
                    <a:pt x="278409" y="141135"/>
                  </a:lnTo>
                  <a:lnTo>
                    <a:pt x="276656" y="139865"/>
                  </a:lnTo>
                  <a:lnTo>
                    <a:pt x="276390" y="138595"/>
                  </a:lnTo>
                  <a:lnTo>
                    <a:pt x="276301" y="141135"/>
                  </a:lnTo>
                  <a:lnTo>
                    <a:pt x="275983" y="142405"/>
                  </a:lnTo>
                  <a:lnTo>
                    <a:pt x="275666" y="142405"/>
                  </a:lnTo>
                  <a:lnTo>
                    <a:pt x="275107" y="143675"/>
                  </a:lnTo>
                  <a:lnTo>
                    <a:pt x="274066" y="143675"/>
                  </a:lnTo>
                  <a:lnTo>
                    <a:pt x="272516" y="142405"/>
                  </a:lnTo>
                  <a:lnTo>
                    <a:pt x="272453" y="141135"/>
                  </a:lnTo>
                  <a:lnTo>
                    <a:pt x="271640" y="141135"/>
                  </a:lnTo>
                  <a:lnTo>
                    <a:pt x="271640" y="142405"/>
                  </a:lnTo>
                  <a:lnTo>
                    <a:pt x="268909" y="142405"/>
                  </a:lnTo>
                  <a:lnTo>
                    <a:pt x="268782" y="143675"/>
                  </a:lnTo>
                  <a:lnTo>
                    <a:pt x="268605" y="143675"/>
                  </a:lnTo>
                  <a:lnTo>
                    <a:pt x="268439" y="144945"/>
                  </a:lnTo>
                  <a:lnTo>
                    <a:pt x="269252" y="144945"/>
                  </a:lnTo>
                  <a:lnTo>
                    <a:pt x="270649" y="146215"/>
                  </a:lnTo>
                  <a:lnTo>
                    <a:pt x="272503" y="146215"/>
                  </a:lnTo>
                  <a:lnTo>
                    <a:pt x="274218" y="148755"/>
                  </a:lnTo>
                  <a:lnTo>
                    <a:pt x="275590" y="151295"/>
                  </a:lnTo>
                  <a:lnTo>
                    <a:pt x="275805" y="152565"/>
                  </a:lnTo>
                  <a:lnTo>
                    <a:pt x="275501" y="152565"/>
                  </a:lnTo>
                  <a:lnTo>
                    <a:pt x="275755" y="153835"/>
                  </a:lnTo>
                  <a:lnTo>
                    <a:pt x="276034" y="153835"/>
                  </a:lnTo>
                  <a:lnTo>
                    <a:pt x="276021" y="155105"/>
                  </a:lnTo>
                  <a:lnTo>
                    <a:pt x="275488" y="155105"/>
                  </a:lnTo>
                  <a:lnTo>
                    <a:pt x="274955" y="157645"/>
                  </a:lnTo>
                  <a:lnTo>
                    <a:pt x="275132" y="157645"/>
                  </a:lnTo>
                  <a:lnTo>
                    <a:pt x="274764" y="158915"/>
                  </a:lnTo>
                  <a:lnTo>
                    <a:pt x="273558" y="161455"/>
                  </a:lnTo>
                  <a:lnTo>
                    <a:pt x="272821" y="162725"/>
                  </a:lnTo>
                  <a:lnTo>
                    <a:pt x="272364" y="162725"/>
                  </a:lnTo>
                  <a:lnTo>
                    <a:pt x="269290" y="161455"/>
                  </a:lnTo>
                  <a:lnTo>
                    <a:pt x="262915" y="161455"/>
                  </a:lnTo>
                  <a:lnTo>
                    <a:pt x="262978" y="160185"/>
                  </a:lnTo>
                  <a:lnTo>
                    <a:pt x="258953" y="160185"/>
                  </a:lnTo>
                  <a:lnTo>
                    <a:pt x="257251" y="158915"/>
                  </a:lnTo>
                  <a:lnTo>
                    <a:pt x="256070" y="158915"/>
                  </a:lnTo>
                  <a:lnTo>
                    <a:pt x="255092" y="160185"/>
                  </a:lnTo>
                  <a:lnTo>
                    <a:pt x="254685" y="158915"/>
                  </a:lnTo>
                  <a:lnTo>
                    <a:pt x="252958" y="160185"/>
                  </a:lnTo>
                  <a:lnTo>
                    <a:pt x="252501" y="160185"/>
                  </a:lnTo>
                  <a:lnTo>
                    <a:pt x="252603" y="161455"/>
                  </a:lnTo>
                  <a:lnTo>
                    <a:pt x="252882" y="162725"/>
                  </a:lnTo>
                  <a:lnTo>
                    <a:pt x="252971" y="163995"/>
                  </a:lnTo>
                  <a:lnTo>
                    <a:pt x="253085" y="165265"/>
                  </a:lnTo>
                  <a:lnTo>
                    <a:pt x="251752" y="170345"/>
                  </a:lnTo>
                  <a:lnTo>
                    <a:pt x="249555" y="174155"/>
                  </a:lnTo>
                  <a:lnTo>
                    <a:pt x="248500" y="174155"/>
                  </a:lnTo>
                  <a:lnTo>
                    <a:pt x="248589" y="175425"/>
                  </a:lnTo>
                  <a:lnTo>
                    <a:pt x="249364" y="177965"/>
                  </a:lnTo>
                  <a:lnTo>
                    <a:pt x="249593" y="177965"/>
                  </a:lnTo>
                  <a:lnTo>
                    <a:pt x="250139" y="180505"/>
                  </a:lnTo>
                  <a:lnTo>
                    <a:pt x="249669" y="181775"/>
                  </a:lnTo>
                  <a:lnTo>
                    <a:pt x="249186" y="181775"/>
                  </a:lnTo>
                  <a:lnTo>
                    <a:pt x="249301" y="183045"/>
                  </a:lnTo>
                  <a:lnTo>
                    <a:pt x="251333" y="184315"/>
                  </a:lnTo>
                  <a:lnTo>
                    <a:pt x="252133" y="184315"/>
                  </a:lnTo>
                  <a:lnTo>
                    <a:pt x="252171" y="183045"/>
                  </a:lnTo>
                  <a:lnTo>
                    <a:pt x="254127" y="183045"/>
                  </a:lnTo>
                  <a:lnTo>
                    <a:pt x="255803" y="184315"/>
                  </a:lnTo>
                  <a:lnTo>
                    <a:pt x="256501" y="186855"/>
                  </a:lnTo>
                  <a:lnTo>
                    <a:pt x="256641" y="186855"/>
                  </a:lnTo>
                  <a:lnTo>
                    <a:pt x="256717" y="188125"/>
                  </a:lnTo>
                  <a:lnTo>
                    <a:pt x="257492" y="188125"/>
                  </a:lnTo>
                  <a:lnTo>
                    <a:pt x="259435" y="186855"/>
                  </a:lnTo>
                  <a:lnTo>
                    <a:pt x="261035" y="186855"/>
                  </a:lnTo>
                  <a:lnTo>
                    <a:pt x="263359" y="185585"/>
                  </a:lnTo>
                  <a:lnTo>
                    <a:pt x="267144" y="186855"/>
                  </a:lnTo>
                  <a:lnTo>
                    <a:pt x="268566" y="186855"/>
                  </a:lnTo>
                  <a:lnTo>
                    <a:pt x="268554" y="185585"/>
                  </a:lnTo>
                  <a:lnTo>
                    <a:pt x="271030" y="184315"/>
                  </a:lnTo>
                  <a:lnTo>
                    <a:pt x="272834" y="184315"/>
                  </a:lnTo>
                  <a:lnTo>
                    <a:pt x="273799" y="183045"/>
                  </a:lnTo>
                  <a:lnTo>
                    <a:pt x="273519" y="183045"/>
                  </a:lnTo>
                  <a:lnTo>
                    <a:pt x="274840" y="180505"/>
                  </a:lnTo>
                  <a:lnTo>
                    <a:pt x="275907" y="180505"/>
                  </a:lnTo>
                  <a:lnTo>
                    <a:pt x="275602" y="179235"/>
                  </a:lnTo>
                  <a:lnTo>
                    <a:pt x="275145" y="177965"/>
                  </a:lnTo>
                  <a:lnTo>
                    <a:pt x="275539" y="176695"/>
                  </a:lnTo>
                  <a:lnTo>
                    <a:pt x="275818" y="175425"/>
                  </a:lnTo>
                  <a:lnTo>
                    <a:pt x="279184" y="171615"/>
                  </a:lnTo>
                  <a:lnTo>
                    <a:pt x="280441" y="171615"/>
                  </a:lnTo>
                  <a:lnTo>
                    <a:pt x="285115" y="169075"/>
                  </a:lnTo>
                  <a:lnTo>
                    <a:pt x="285813" y="169075"/>
                  </a:lnTo>
                  <a:lnTo>
                    <a:pt x="285838" y="163995"/>
                  </a:lnTo>
                  <a:lnTo>
                    <a:pt x="286512" y="162725"/>
                  </a:lnTo>
                  <a:lnTo>
                    <a:pt x="289344" y="162725"/>
                  </a:lnTo>
                  <a:lnTo>
                    <a:pt x="291515" y="163995"/>
                  </a:lnTo>
                  <a:lnTo>
                    <a:pt x="291693" y="162725"/>
                  </a:lnTo>
                  <a:lnTo>
                    <a:pt x="293560" y="163995"/>
                  </a:lnTo>
                  <a:lnTo>
                    <a:pt x="294817" y="163995"/>
                  </a:lnTo>
                  <a:lnTo>
                    <a:pt x="298437" y="162725"/>
                  </a:lnTo>
                  <a:lnTo>
                    <a:pt x="299427" y="161455"/>
                  </a:lnTo>
                  <a:lnTo>
                    <a:pt x="299593" y="161455"/>
                  </a:lnTo>
                  <a:lnTo>
                    <a:pt x="301701" y="160185"/>
                  </a:lnTo>
                  <a:lnTo>
                    <a:pt x="302768" y="160185"/>
                  </a:lnTo>
                  <a:lnTo>
                    <a:pt x="305777" y="162725"/>
                  </a:lnTo>
                  <a:lnTo>
                    <a:pt x="307454" y="165265"/>
                  </a:lnTo>
                  <a:lnTo>
                    <a:pt x="307251" y="165265"/>
                  </a:lnTo>
                  <a:lnTo>
                    <a:pt x="309308" y="167805"/>
                  </a:lnTo>
                  <a:lnTo>
                    <a:pt x="310616" y="169075"/>
                  </a:lnTo>
                  <a:lnTo>
                    <a:pt x="312648" y="170345"/>
                  </a:lnTo>
                  <a:lnTo>
                    <a:pt x="315252" y="171615"/>
                  </a:lnTo>
                  <a:lnTo>
                    <a:pt x="317436" y="172885"/>
                  </a:lnTo>
                  <a:lnTo>
                    <a:pt x="317576" y="172885"/>
                  </a:lnTo>
                  <a:lnTo>
                    <a:pt x="321576" y="175425"/>
                  </a:lnTo>
                  <a:lnTo>
                    <a:pt x="321729" y="175425"/>
                  </a:lnTo>
                  <a:lnTo>
                    <a:pt x="323697" y="177965"/>
                  </a:lnTo>
                  <a:lnTo>
                    <a:pt x="323596" y="179235"/>
                  </a:lnTo>
                  <a:lnTo>
                    <a:pt x="322491" y="183045"/>
                  </a:lnTo>
                  <a:lnTo>
                    <a:pt x="323634" y="183045"/>
                  </a:lnTo>
                  <a:lnTo>
                    <a:pt x="324802" y="181775"/>
                  </a:lnTo>
                  <a:lnTo>
                    <a:pt x="324497" y="181775"/>
                  </a:lnTo>
                  <a:lnTo>
                    <a:pt x="325640" y="180505"/>
                  </a:lnTo>
                  <a:lnTo>
                    <a:pt x="325843" y="180505"/>
                  </a:lnTo>
                  <a:lnTo>
                    <a:pt x="326694" y="179235"/>
                  </a:lnTo>
                  <a:lnTo>
                    <a:pt x="326161" y="177965"/>
                  </a:lnTo>
                  <a:lnTo>
                    <a:pt x="325628" y="177965"/>
                  </a:lnTo>
                  <a:lnTo>
                    <a:pt x="324434" y="176695"/>
                  </a:lnTo>
                  <a:lnTo>
                    <a:pt x="324167" y="176695"/>
                  </a:lnTo>
                  <a:lnTo>
                    <a:pt x="324002" y="175425"/>
                  </a:lnTo>
                  <a:lnTo>
                    <a:pt x="325602" y="174155"/>
                  </a:lnTo>
                  <a:lnTo>
                    <a:pt x="327939" y="174155"/>
                  </a:lnTo>
                  <a:lnTo>
                    <a:pt x="328523" y="175425"/>
                  </a:lnTo>
                  <a:lnTo>
                    <a:pt x="329349" y="175425"/>
                  </a:lnTo>
                  <a:lnTo>
                    <a:pt x="329692" y="174155"/>
                  </a:lnTo>
                  <a:lnTo>
                    <a:pt x="326542" y="171615"/>
                  </a:lnTo>
                  <a:lnTo>
                    <a:pt x="324345" y="171615"/>
                  </a:lnTo>
                  <a:lnTo>
                    <a:pt x="322135" y="170345"/>
                  </a:lnTo>
                  <a:lnTo>
                    <a:pt x="322008" y="169075"/>
                  </a:lnTo>
                  <a:lnTo>
                    <a:pt x="322745" y="169075"/>
                  </a:lnTo>
                  <a:lnTo>
                    <a:pt x="322033" y="167805"/>
                  </a:lnTo>
                  <a:lnTo>
                    <a:pt x="321665" y="167805"/>
                  </a:lnTo>
                  <a:lnTo>
                    <a:pt x="321360" y="169075"/>
                  </a:lnTo>
                  <a:lnTo>
                    <a:pt x="319913" y="169075"/>
                  </a:lnTo>
                  <a:lnTo>
                    <a:pt x="318617" y="167805"/>
                  </a:lnTo>
                  <a:lnTo>
                    <a:pt x="317309" y="166535"/>
                  </a:lnTo>
                  <a:lnTo>
                    <a:pt x="317373" y="167805"/>
                  </a:lnTo>
                  <a:lnTo>
                    <a:pt x="315810" y="166535"/>
                  </a:lnTo>
                  <a:lnTo>
                    <a:pt x="312229" y="161455"/>
                  </a:lnTo>
                  <a:lnTo>
                    <a:pt x="311531" y="161455"/>
                  </a:lnTo>
                  <a:lnTo>
                    <a:pt x="311594" y="160185"/>
                  </a:lnTo>
                  <a:lnTo>
                    <a:pt x="311950" y="158915"/>
                  </a:lnTo>
                  <a:lnTo>
                    <a:pt x="311404" y="157645"/>
                  </a:lnTo>
                  <a:lnTo>
                    <a:pt x="311048" y="157645"/>
                  </a:lnTo>
                  <a:lnTo>
                    <a:pt x="310730" y="156375"/>
                  </a:lnTo>
                  <a:lnTo>
                    <a:pt x="311099" y="156375"/>
                  </a:lnTo>
                  <a:lnTo>
                    <a:pt x="312127" y="155105"/>
                  </a:lnTo>
                  <a:lnTo>
                    <a:pt x="313753" y="155105"/>
                  </a:lnTo>
                  <a:lnTo>
                    <a:pt x="313893" y="153835"/>
                  </a:lnTo>
                  <a:lnTo>
                    <a:pt x="314071" y="155105"/>
                  </a:lnTo>
                  <a:lnTo>
                    <a:pt x="314363" y="155105"/>
                  </a:lnTo>
                  <a:lnTo>
                    <a:pt x="314985" y="157645"/>
                  </a:lnTo>
                  <a:lnTo>
                    <a:pt x="315442" y="157645"/>
                  </a:lnTo>
                  <a:lnTo>
                    <a:pt x="316268" y="156375"/>
                  </a:lnTo>
                  <a:lnTo>
                    <a:pt x="317855" y="156375"/>
                  </a:lnTo>
                  <a:lnTo>
                    <a:pt x="317906" y="157645"/>
                  </a:lnTo>
                  <a:lnTo>
                    <a:pt x="318541" y="158915"/>
                  </a:lnTo>
                  <a:lnTo>
                    <a:pt x="319354" y="161455"/>
                  </a:lnTo>
                  <a:lnTo>
                    <a:pt x="320141" y="161455"/>
                  </a:lnTo>
                  <a:lnTo>
                    <a:pt x="321894" y="162725"/>
                  </a:lnTo>
                  <a:lnTo>
                    <a:pt x="322732" y="161455"/>
                  </a:lnTo>
                  <a:lnTo>
                    <a:pt x="324802" y="163995"/>
                  </a:lnTo>
                  <a:lnTo>
                    <a:pt x="326072" y="165265"/>
                  </a:lnTo>
                  <a:lnTo>
                    <a:pt x="326250" y="165265"/>
                  </a:lnTo>
                  <a:lnTo>
                    <a:pt x="329133" y="166535"/>
                  </a:lnTo>
                  <a:lnTo>
                    <a:pt x="329552" y="166535"/>
                  </a:lnTo>
                  <a:lnTo>
                    <a:pt x="330276" y="167805"/>
                  </a:lnTo>
                  <a:lnTo>
                    <a:pt x="331978" y="167805"/>
                  </a:lnTo>
                  <a:lnTo>
                    <a:pt x="332486" y="169075"/>
                  </a:lnTo>
                  <a:lnTo>
                    <a:pt x="332371" y="170345"/>
                  </a:lnTo>
                  <a:lnTo>
                    <a:pt x="332168" y="171615"/>
                  </a:lnTo>
                  <a:lnTo>
                    <a:pt x="332778" y="174155"/>
                  </a:lnTo>
                  <a:lnTo>
                    <a:pt x="336308" y="177965"/>
                  </a:lnTo>
                  <a:lnTo>
                    <a:pt x="337350" y="180505"/>
                  </a:lnTo>
                  <a:lnTo>
                    <a:pt x="339775" y="180505"/>
                  </a:lnTo>
                  <a:lnTo>
                    <a:pt x="339166" y="181775"/>
                  </a:lnTo>
                  <a:lnTo>
                    <a:pt x="338785" y="181775"/>
                  </a:lnTo>
                  <a:lnTo>
                    <a:pt x="338531" y="183045"/>
                  </a:lnTo>
                  <a:lnTo>
                    <a:pt x="340334" y="183045"/>
                  </a:lnTo>
                  <a:lnTo>
                    <a:pt x="341058" y="184315"/>
                  </a:lnTo>
                  <a:lnTo>
                    <a:pt x="340347" y="185585"/>
                  </a:lnTo>
                  <a:lnTo>
                    <a:pt x="342455" y="185585"/>
                  </a:lnTo>
                  <a:lnTo>
                    <a:pt x="342226" y="186855"/>
                  </a:lnTo>
                  <a:lnTo>
                    <a:pt x="343458" y="186855"/>
                  </a:lnTo>
                  <a:lnTo>
                    <a:pt x="343623" y="185585"/>
                  </a:lnTo>
                  <a:lnTo>
                    <a:pt x="343928" y="185585"/>
                  </a:lnTo>
                  <a:lnTo>
                    <a:pt x="344271" y="186855"/>
                  </a:lnTo>
                  <a:lnTo>
                    <a:pt x="344678" y="185585"/>
                  </a:lnTo>
                  <a:lnTo>
                    <a:pt x="344220" y="184315"/>
                  </a:lnTo>
                  <a:lnTo>
                    <a:pt x="343611" y="184315"/>
                  </a:lnTo>
                  <a:lnTo>
                    <a:pt x="343750" y="183045"/>
                  </a:lnTo>
                  <a:lnTo>
                    <a:pt x="344741" y="181775"/>
                  </a:lnTo>
                  <a:lnTo>
                    <a:pt x="345211" y="181775"/>
                  </a:lnTo>
                  <a:lnTo>
                    <a:pt x="346329" y="180505"/>
                  </a:lnTo>
                  <a:lnTo>
                    <a:pt x="346837" y="180505"/>
                  </a:lnTo>
                  <a:lnTo>
                    <a:pt x="346671" y="179235"/>
                  </a:lnTo>
                  <a:lnTo>
                    <a:pt x="346011" y="177965"/>
                  </a:lnTo>
                  <a:lnTo>
                    <a:pt x="345694" y="177965"/>
                  </a:lnTo>
                  <a:lnTo>
                    <a:pt x="344728" y="176695"/>
                  </a:lnTo>
                  <a:lnTo>
                    <a:pt x="344309" y="176695"/>
                  </a:lnTo>
                  <a:lnTo>
                    <a:pt x="344195" y="177965"/>
                  </a:lnTo>
                  <a:lnTo>
                    <a:pt x="344601" y="177965"/>
                  </a:lnTo>
                  <a:lnTo>
                    <a:pt x="344932" y="179235"/>
                  </a:lnTo>
                  <a:lnTo>
                    <a:pt x="344208" y="179235"/>
                  </a:lnTo>
                  <a:lnTo>
                    <a:pt x="343319" y="177965"/>
                  </a:lnTo>
                  <a:lnTo>
                    <a:pt x="342874" y="177965"/>
                  </a:lnTo>
                  <a:lnTo>
                    <a:pt x="343192" y="176695"/>
                  </a:lnTo>
                  <a:lnTo>
                    <a:pt x="343166" y="175425"/>
                  </a:lnTo>
                  <a:lnTo>
                    <a:pt x="342544" y="174155"/>
                  </a:lnTo>
                  <a:lnTo>
                    <a:pt x="342341" y="174155"/>
                  </a:lnTo>
                  <a:lnTo>
                    <a:pt x="341833" y="171615"/>
                  </a:lnTo>
                  <a:lnTo>
                    <a:pt x="344398" y="171615"/>
                  </a:lnTo>
                  <a:lnTo>
                    <a:pt x="345732" y="170345"/>
                  </a:lnTo>
                  <a:lnTo>
                    <a:pt x="345554" y="170345"/>
                  </a:lnTo>
                  <a:lnTo>
                    <a:pt x="346900" y="169075"/>
                  </a:lnTo>
                  <a:lnTo>
                    <a:pt x="351447" y="169075"/>
                  </a:lnTo>
                  <a:lnTo>
                    <a:pt x="351993" y="170345"/>
                  </a:lnTo>
                  <a:lnTo>
                    <a:pt x="351891" y="171615"/>
                  </a:lnTo>
                  <a:lnTo>
                    <a:pt x="351459" y="172885"/>
                  </a:lnTo>
                  <a:lnTo>
                    <a:pt x="352031" y="172885"/>
                  </a:lnTo>
                  <a:lnTo>
                    <a:pt x="353314" y="174155"/>
                  </a:lnTo>
                  <a:lnTo>
                    <a:pt x="354469" y="174155"/>
                  </a:lnTo>
                  <a:lnTo>
                    <a:pt x="354672" y="175425"/>
                  </a:lnTo>
                  <a:lnTo>
                    <a:pt x="354368" y="176695"/>
                  </a:lnTo>
                  <a:lnTo>
                    <a:pt x="353225" y="177965"/>
                  </a:lnTo>
                  <a:lnTo>
                    <a:pt x="353060" y="177965"/>
                  </a:lnTo>
                  <a:lnTo>
                    <a:pt x="353123" y="179235"/>
                  </a:lnTo>
                  <a:lnTo>
                    <a:pt x="356679" y="179235"/>
                  </a:lnTo>
                  <a:lnTo>
                    <a:pt x="356019" y="180505"/>
                  </a:lnTo>
                  <a:lnTo>
                    <a:pt x="356489" y="181775"/>
                  </a:lnTo>
                  <a:lnTo>
                    <a:pt x="357962" y="183045"/>
                  </a:lnTo>
                  <a:lnTo>
                    <a:pt x="362712" y="183045"/>
                  </a:lnTo>
                  <a:lnTo>
                    <a:pt x="363004" y="184315"/>
                  </a:lnTo>
                  <a:lnTo>
                    <a:pt x="365899" y="184315"/>
                  </a:lnTo>
                  <a:lnTo>
                    <a:pt x="366356" y="183045"/>
                  </a:lnTo>
                  <a:lnTo>
                    <a:pt x="366725" y="181775"/>
                  </a:lnTo>
                  <a:lnTo>
                    <a:pt x="367372" y="181775"/>
                  </a:lnTo>
                  <a:lnTo>
                    <a:pt x="368274" y="180505"/>
                  </a:lnTo>
                  <a:lnTo>
                    <a:pt x="369506" y="180505"/>
                  </a:lnTo>
                  <a:lnTo>
                    <a:pt x="371551" y="181775"/>
                  </a:lnTo>
                  <a:lnTo>
                    <a:pt x="371576" y="183045"/>
                  </a:lnTo>
                  <a:lnTo>
                    <a:pt x="375081" y="183045"/>
                  </a:lnTo>
                  <a:lnTo>
                    <a:pt x="375818" y="181775"/>
                  </a:lnTo>
                  <a:lnTo>
                    <a:pt x="376008" y="181775"/>
                  </a:lnTo>
                  <a:lnTo>
                    <a:pt x="376897" y="180505"/>
                  </a:lnTo>
                  <a:lnTo>
                    <a:pt x="377799" y="179235"/>
                  </a:lnTo>
                  <a:lnTo>
                    <a:pt x="381025" y="179235"/>
                  </a:lnTo>
                  <a:lnTo>
                    <a:pt x="380860" y="177965"/>
                  </a:lnTo>
                  <a:lnTo>
                    <a:pt x="381787" y="177965"/>
                  </a:lnTo>
                  <a:lnTo>
                    <a:pt x="381863" y="179235"/>
                  </a:lnTo>
                  <a:lnTo>
                    <a:pt x="381342" y="180505"/>
                  </a:lnTo>
                  <a:lnTo>
                    <a:pt x="381152" y="180505"/>
                  </a:lnTo>
                  <a:lnTo>
                    <a:pt x="381774" y="181775"/>
                  </a:lnTo>
                  <a:lnTo>
                    <a:pt x="382663" y="183045"/>
                  </a:lnTo>
                  <a:lnTo>
                    <a:pt x="382714" y="184315"/>
                  </a:lnTo>
                  <a:lnTo>
                    <a:pt x="382498" y="184315"/>
                  </a:lnTo>
                  <a:lnTo>
                    <a:pt x="382993" y="185585"/>
                  </a:lnTo>
                  <a:lnTo>
                    <a:pt x="383286" y="185585"/>
                  </a:lnTo>
                  <a:lnTo>
                    <a:pt x="383235" y="186855"/>
                  </a:lnTo>
                  <a:lnTo>
                    <a:pt x="382727" y="186855"/>
                  </a:lnTo>
                  <a:lnTo>
                    <a:pt x="382435" y="188125"/>
                  </a:lnTo>
                  <a:lnTo>
                    <a:pt x="382828" y="188125"/>
                  </a:lnTo>
                  <a:lnTo>
                    <a:pt x="382866" y="189395"/>
                  </a:lnTo>
                  <a:lnTo>
                    <a:pt x="382651" y="189395"/>
                  </a:lnTo>
                  <a:lnTo>
                    <a:pt x="382130" y="191935"/>
                  </a:lnTo>
                  <a:lnTo>
                    <a:pt x="382384" y="193205"/>
                  </a:lnTo>
                  <a:lnTo>
                    <a:pt x="382625" y="193205"/>
                  </a:lnTo>
                  <a:lnTo>
                    <a:pt x="382752" y="194475"/>
                  </a:lnTo>
                  <a:lnTo>
                    <a:pt x="382866" y="195745"/>
                  </a:lnTo>
                  <a:lnTo>
                    <a:pt x="382295" y="198285"/>
                  </a:lnTo>
                  <a:lnTo>
                    <a:pt x="381596" y="199555"/>
                  </a:lnTo>
                  <a:lnTo>
                    <a:pt x="380517" y="199555"/>
                  </a:lnTo>
                  <a:lnTo>
                    <a:pt x="377596" y="200914"/>
                  </a:lnTo>
                  <a:lnTo>
                    <a:pt x="370713" y="200914"/>
                  </a:lnTo>
                  <a:lnTo>
                    <a:pt x="369214" y="202095"/>
                  </a:lnTo>
                  <a:lnTo>
                    <a:pt x="369455" y="203365"/>
                  </a:lnTo>
                  <a:lnTo>
                    <a:pt x="367817" y="204635"/>
                  </a:lnTo>
                  <a:lnTo>
                    <a:pt x="367601" y="203365"/>
                  </a:lnTo>
                  <a:lnTo>
                    <a:pt x="366229" y="204635"/>
                  </a:lnTo>
                  <a:lnTo>
                    <a:pt x="361022" y="204635"/>
                  </a:lnTo>
                  <a:lnTo>
                    <a:pt x="360083" y="203365"/>
                  </a:lnTo>
                  <a:lnTo>
                    <a:pt x="354279" y="203365"/>
                  </a:lnTo>
                  <a:lnTo>
                    <a:pt x="353822" y="204635"/>
                  </a:lnTo>
                  <a:lnTo>
                    <a:pt x="353517" y="203365"/>
                  </a:lnTo>
                  <a:lnTo>
                    <a:pt x="353390" y="202095"/>
                  </a:lnTo>
                  <a:lnTo>
                    <a:pt x="350520" y="203365"/>
                  </a:lnTo>
                  <a:lnTo>
                    <a:pt x="349199" y="203365"/>
                  </a:lnTo>
                  <a:lnTo>
                    <a:pt x="346430" y="200583"/>
                  </a:lnTo>
                  <a:lnTo>
                    <a:pt x="344652" y="199555"/>
                  </a:lnTo>
                  <a:lnTo>
                    <a:pt x="341045" y="202095"/>
                  </a:lnTo>
                  <a:lnTo>
                    <a:pt x="338950" y="202095"/>
                  </a:lnTo>
                  <a:lnTo>
                    <a:pt x="338543" y="203365"/>
                  </a:lnTo>
                  <a:lnTo>
                    <a:pt x="338670" y="203365"/>
                  </a:lnTo>
                  <a:lnTo>
                    <a:pt x="338188" y="204635"/>
                  </a:lnTo>
                  <a:lnTo>
                    <a:pt x="337654" y="204635"/>
                  </a:lnTo>
                  <a:lnTo>
                    <a:pt x="338188" y="207175"/>
                  </a:lnTo>
                  <a:lnTo>
                    <a:pt x="338251" y="208445"/>
                  </a:lnTo>
                  <a:lnTo>
                    <a:pt x="338048" y="209715"/>
                  </a:lnTo>
                  <a:lnTo>
                    <a:pt x="337693" y="209715"/>
                  </a:lnTo>
                  <a:lnTo>
                    <a:pt x="336207" y="210985"/>
                  </a:lnTo>
                  <a:lnTo>
                    <a:pt x="335572" y="210985"/>
                  </a:lnTo>
                  <a:lnTo>
                    <a:pt x="335140" y="212255"/>
                  </a:lnTo>
                  <a:lnTo>
                    <a:pt x="334035" y="210985"/>
                  </a:lnTo>
                  <a:lnTo>
                    <a:pt x="331457" y="209715"/>
                  </a:lnTo>
                  <a:lnTo>
                    <a:pt x="328282" y="209715"/>
                  </a:lnTo>
                  <a:lnTo>
                    <a:pt x="325920" y="208445"/>
                  </a:lnTo>
                  <a:lnTo>
                    <a:pt x="324078" y="208445"/>
                  </a:lnTo>
                  <a:lnTo>
                    <a:pt x="323888" y="207175"/>
                  </a:lnTo>
                  <a:lnTo>
                    <a:pt x="322643" y="204635"/>
                  </a:lnTo>
                  <a:lnTo>
                    <a:pt x="318998" y="204635"/>
                  </a:lnTo>
                  <a:lnTo>
                    <a:pt x="316712" y="203365"/>
                  </a:lnTo>
                  <a:lnTo>
                    <a:pt x="310362" y="203365"/>
                  </a:lnTo>
                  <a:lnTo>
                    <a:pt x="309079" y="202095"/>
                  </a:lnTo>
                  <a:lnTo>
                    <a:pt x="308622" y="202095"/>
                  </a:lnTo>
                  <a:lnTo>
                    <a:pt x="308813" y="200914"/>
                  </a:lnTo>
                  <a:lnTo>
                    <a:pt x="309346" y="200914"/>
                  </a:lnTo>
                  <a:lnTo>
                    <a:pt x="309257" y="199555"/>
                  </a:lnTo>
                  <a:lnTo>
                    <a:pt x="307987" y="198285"/>
                  </a:lnTo>
                  <a:lnTo>
                    <a:pt x="306895" y="197015"/>
                  </a:lnTo>
                  <a:lnTo>
                    <a:pt x="307835" y="197015"/>
                  </a:lnTo>
                  <a:lnTo>
                    <a:pt x="308813" y="194475"/>
                  </a:lnTo>
                  <a:lnTo>
                    <a:pt x="308495" y="193205"/>
                  </a:lnTo>
                  <a:lnTo>
                    <a:pt x="307492" y="191935"/>
                  </a:lnTo>
                  <a:lnTo>
                    <a:pt x="307162" y="191935"/>
                  </a:lnTo>
                  <a:lnTo>
                    <a:pt x="306984" y="190665"/>
                  </a:lnTo>
                  <a:lnTo>
                    <a:pt x="307301" y="190665"/>
                  </a:lnTo>
                  <a:lnTo>
                    <a:pt x="307581" y="189395"/>
                  </a:lnTo>
                  <a:lnTo>
                    <a:pt x="308648" y="188125"/>
                  </a:lnTo>
                  <a:lnTo>
                    <a:pt x="306832" y="188125"/>
                  </a:lnTo>
                  <a:lnTo>
                    <a:pt x="305676" y="186855"/>
                  </a:lnTo>
                  <a:lnTo>
                    <a:pt x="302983" y="186855"/>
                  </a:lnTo>
                  <a:lnTo>
                    <a:pt x="302082" y="188125"/>
                  </a:lnTo>
                  <a:lnTo>
                    <a:pt x="298323" y="188125"/>
                  </a:lnTo>
                  <a:lnTo>
                    <a:pt x="296875" y="186855"/>
                  </a:lnTo>
                  <a:lnTo>
                    <a:pt x="296786" y="188125"/>
                  </a:lnTo>
                  <a:lnTo>
                    <a:pt x="294500" y="186855"/>
                  </a:lnTo>
                  <a:lnTo>
                    <a:pt x="293420" y="188125"/>
                  </a:lnTo>
                  <a:lnTo>
                    <a:pt x="288709" y="188125"/>
                  </a:lnTo>
                  <a:lnTo>
                    <a:pt x="287972" y="186855"/>
                  </a:lnTo>
                  <a:lnTo>
                    <a:pt x="285965" y="186855"/>
                  </a:lnTo>
                  <a:lnTo>
                    <a:pt x="284530" y="188125"/>
                  </a:lnTo>
                  <a:lnTo>
                    <a:pt x="277952" y="188125"/>
                  </a:lnTo>
                  <a:lnTo>
                    <a:pt x="277228" y="189395"/>
                  </a:lnTo>
                  <a:lnTo>
                    <a:pt x="277012" y="189395"/>
                  </a:lnTo>
                  <a:lnTo>
                    <a:pt x="274802" y="190665"/>
                  </a:lnTo>
                  <a:lnTo>
                    <a:pt x="272262" y="190665"/>
                  </a:lnTo>
                  <a:lnTo>
                    <a:pt x="270332" y="191935"/>
                  </a:lnTo>
                  <a:lnTo>
                    <a:pt x="270116" y="191935"/>
                  </a:lnTo>
                  <a:lnTo>
                    <a:pt x="269100" y="193205"/>
                  </a:lnTo>
                  <a:lnTo>
                    <a:pt x="266306" y="193205"/>
                  </a:lnTo>
                  <a:lnTo>
                    <a:pt x="265010" y="191935"/>
                  </a:lnTo>
                  <a:lnTo>
                    <a:pt x="259892" y="191935"/>
                  </a:lnTo>
                  <a:lnTo>
                    <a:pt x="258686" y="190665"/>
                  </a:lnTo>
                  <a:lnTo>
                    <a:pt x="258203" y="189395"/>
                  </a:lnTo>
                  <a:lnTo>
                    <a:pt x="258178" y="188125"/>
                  </a:lnTo>
                  <a:lnTo>
                    <a:pt x="257708" y="189395"/>
                  </a:lnTo>
                  <a:lnTo>
                    <a:pt x="256184" y="189395"/>
                  </a:lnTo>
                  <a:lnTo>
                    <a:pt x="255638" y="190665"/>
                  </a:lnTo>
                  <a:lnTo>
                    <a:pt x="255524" y="191935"/>
                  </a:lnTo>
                  <a:lnTo>
                    <a:pt x="255003" y="193205"/>
                  </a:lnTo>
                  <a:lnTo>
                    <a:pt x="253796" y="194475"/>
                  </a:lnTo>
                  <a:lnTo>
                    <a:pt x="251802" y="195745"/>
                  </a:lnTo>
                  <a:lnTo>
                    <a:pt x="249859" y="197015"/>
                  </a:lnTo>
                  <a:lnTo>
                    <a:pt x="249720" y="195745"/>
                  </a:lnTo>
                  <a:lnTo>
                    <a:pt x="247700" y="197015"/>
                  </a:lnTo>
                  <a:lnTo>
                    <a:pt x="244995" y="199555"/>
                  </a:lnTo>
                  <a:lnTo>
                    <a:pt x="244589" y="202095"/>
                  </a:lnTo>
                  <a:lnTo>
                    <a:pt x="243128" y="202095"/>
                  </a:lnTo>
                  <a:lnTo>
                    <a:pt x="242824" y="203365"/>
                  </a:lnTo>
                  <a:lnTo>
                    <a:pt x="242620" y="203365"/>
                  </a:lnTo>
                  <a:lnTo>
                    <a:pt x="241884" y="204635"/>
                  </a:lnTo>
                  <a:lnTo>
                    <a:pt x="241985" y="207175"/>
                  </a:lnTo>
                  <a:lnTo>
                    <a:pt x="242062" y="208445"/>
                  </a:lnTo>
                  <a:lnTo>
                    <a:pt x="241388" y="209715"/>
                  </a:lnTo>
                  <a:lnTo>
                    <a:pt x="240880" y="209715"/>
                  </a:lnTo>
                  <a:lnTo>
                    <a:pt x="238353" y="212255"/>
                  </a:lnTo>
                  <a:lnTo>
                    <a:pt x="238150" y="212255"/>
                  </a:lnTo>
                  <a:lnTo>
                    <a:pt x="236410" y="213525"/>
                  </a:lnTo>
                  <a:lnTo>
                    <a:pt x="235585" y="213525"/>
                  </a:lnTo>
                  <a:lnTo>
                    <a:pt x="234213" y="214795"/>
                  </a:lnTo>
                  <a:lnTo>
                    <a:pt x="232067" y="214795"/>
                  </a:lnTo>
                  <a:lnTo>
                    <a:pt x="231851" y="213525"/>
                  </a:lnTo>
                  <a:lnTo>
                    <a:pt x="230187" y="214795"/>
                  </a:lnTo>
                  <a:lnTo>
                    <a:pt x="229552" y="214795"/>
                  </a:lnTo>
                  <a:lnTo>
                    <a:pt x="229730" y="216065"/>
                  </a:lnTo>
                  <a:lnTo>
                    <a:pt x="229273" y="217335"/>
                  </a:lnTo>
                  <a:lnTo>
                    <a:pt x="227545" y="218605"/>
                  </a:lnTo>
                  <a:lnTo>
                    <a:pt x="225653" y="219875"/>
                  </a:lnTo>
                  <a:lnTo>
                    <a:pt x="224320" y="219875"/>
                  </a:lnTo>
                  <a:lnTo>
                    <a:pt x="224409" y="221145"/>
                  </a:lnTo>
                  <a:lnTo>
                    <a:pt x="222199" y="224955"/>
                  </a:lnTo>
                  <a:lnTo>
                    <a:pt x="221068" y="226225"/>
                  </a:lnTo>
                  <a:lnTo>
                    <a:pt x="219405" y="227495"/>
                  </a:lnTo>
                  <a:lnTo>
                    <a:pt x="218960" y="227495"/>
                  </a:lnTo>
                  <a:lnTo>
                    <a:pt x="217779" y="228765"/>
                  </a:lnTo>
                  <a:lnTo>
                    <a:pt x="216687" y="230035"/>
                  </a:lnTo>
                  <a:lnTo>
                    <a:pt x="215849" y="232575"/>
                  </a:lnTo>
                  <a:lnTo>
                    <a:pt x="214655" y="233845"/>
                  </a:lnTo>
                  <a:lnTo>
                    <a:pt x="214287" y="233845"/>
                  </a:lnTo>
                  <a:lnTo>
                    <a:pt x="213690" y="235115"/>
                  </a:lnTo>
                  <a:lnTo>
                    <a:pt x="213690" y="236385"/>
                  </a:lnTo>
                  <a:lnTo>
                    <a:pt x="214363" y="237655"/>
                  </a:lnTo>
                  <a:lnTo>
                    <a:pt x="214795" y="237655"/>
                  </a:lnTo>
                  <a:lnTo>
                    <a:pt x="215595" y="238925"/>
                  </a:lnTo>
                  <a:lnTo>
                    <a:pt x="215658" y="240195"/>
                  </a:lnTo>
                  <a:lnTo>
                    <a:pt x="215277" y="242735"/>
                  </a:lnTo>
                  <a:lnTo>
                    <a:pt x="214934" y="242735"/>
                  </a:lnTo>
                  <a:lnTo>
                    <a:pt x="214630" y="244005"/>
                  </a:lnTo>
                  <a:lnTo>
                    <a:pt x="215201" y="245275"/>
                  </a:lnTo>
                  <a:lnTo>
                    <a:pt x="215417" y="245275"/>
                  </a:lnTo>
                  <a:lnTo>
                    <a:pt x="215722" y="246545"/>
                  </a:lnTo>
                  <a:lnTo>
                    <a:pt x="215417" y="246545"/>
                  </a:lnTo>
                  <a:lnTo>
                    <a:pt x="214807" y="249085"/>
                  </a:lnTo>
                  <a:lnTo>
                    <a:pt x="215226" y="249085"/>
                  </a:lnTo>
                  <a:lnTo>
                    <a:pt x="214426" y="251625"/>
                  </a:lnTo>
                  <a:lnTo>
                    <a:pt x="213652" y="251625"/>
                  </a:lnTo>
                  <a:lnTo>
                    <a:pt x="212991" y="252895"/>
                  </a:lnTo>
                  <a:lnTo>
                    <a:pt x="213499" y="254165"/>
                  </a:lnTo>
                  <a:lnTo>
                    <a:pt x="212852" y="255435"/>
                  </a:lnTo>
                  <a:lnTo>
                    <a:pt x="211061" y="257975"/>
                  </a:lnTo>
                  <a:lnTo>
                    <a:pt x="210362" y="257975"/>
                  </a:lnTo>
                  <a:lnTo>
                    <a:pt x="210058" y="259245"/>
                  </a:lnTo>
                  <a:lnTo>
                    <a:pt x="211658" y="261785"/>
                  </a:lnTo>
                  <a:lnTo>
                    <a:pt x="213131" y="263055"/>
                  </a:lnTo>
                  <a:lnTo>
                    <a:pt x="213677" y="263055"/>
                  </a:lnTo>
                  <a:lnTo>
                    <a:pt x="214642" y="264325"/>
                  </a:lnTo>
                  <a:lnTo>
                    <a:pt x="214401" y="264325"/>
                  </a:lnTo>
                  <a:lnTo>
                    <a:pt x="214401" y="266865"/>
                  </a:lnTo>
                  <a:lnTo>
                    <a:pt x="214083" y="268135"/>
                  </a:lnTo>
                  <a:lnTo>
                    <a:pt x="213588" y="266865"/>
                  </a:lnTo>
                  <a:lnTo>
                    <a:pt x="214401" y="266865"/>
                  </a:lnTo>
                  <a:lnTo>
                    <a:pt x="214401" y="264325"/>
                  </a:lnTo>
                  <a:lnTo>
                    <a:pt x="210947" y="264325"/>
                  </a:lnTo>
                  <a:lnTo>
                    <a:pt x="211010" y="265595"/>
                  </a:lnTo>
                  <a:lnTo>
                    <a:pt x="211264" y="265595"/>
                  </a:lnTo>
                  <a:lnTo>
                    <a:pt x="213233" y="266865"/>
                  </a:lnTo>
                  <a:lnTo>
                    <a:pt x="210756" y="266865"/>
                  </a:lnTo>
                  <a:lnTo>
                    <a:pt x="210997" y="268135"/>
                  </a:lnTo>
                  <a:lnTo>
                    <a:pt x="213220" y="269405"/>
                  </a:lnTo>
                  <a:lnTo>
                    <a:pt x="213423" y="270675"/>
                  </a:lnTo>
                  <a:lnTo>
                    <a:pt x="213588" y="269405"/>
                  </a:lnTo>
                  <a:lnTo>
                    <a:pt x="215176" y="269405"/>
                  </a:lnTo>
                  <a:lnTo>
                    <a:pt x="215265" y="270675"/>
                  </a:lnTo>
                  <a:lnTo>
                    <a:pt x="215950" y="273215"/>
                  </a:lnTo>
                  <a:lnTo>
                    <a:pt x="216255" y="273215"/>
                  </a:lnTo>
                  <a:lnTo>
                    <a:pt x="217347" y="274485"/>
                  </a:lnTo>
                  <a:lnTo>
                    <a:pt x="221564" y="279565"/>
                  </a:lnTo>
                  <a:lnTo>
                    <a:pt x="222415" y="282105"/>
                  </a:lnTo>
                  <a:lnTo>
                    <a:pt x="222097" y="282105"/>
                  </a:lnTo>
                  <a:lnTo>
                    <a:pt x="223151" y="285915"/>
                  </a:lnTo>
                  <a:lnTo>
                    <a:pt x="224853" y="288455"/>
                  </a:lnTo>
                  <a:lnTo>
                    <a:pt x="225590" y="288455"/>
                  </a:lnTo>
                  <a:lnTo>
                    <a:pt x="231152" y="293535"/>
                  </a:lnTo>
                  <a:lnTo>
                    <a:pt x="234022" y="296075"/>
                  </a:lnTo>
                  <a:lnTo>
                    <a:pt x="235292" y="296075"/>
                  </a:lnTo>
                  <a:lnTo>
                    <a:pt x="238379" y="299885"/>
                  </a:lnTo>
                  <a:lnTo>
                    <a:pt x="245935" y="299885"/>
                  </a:lnTo>
                  <a:lnTo>
                    <a:pt x="248818" y="298615"/>
                  </a:lnTo>
                  <a:lnTo>
                    <a:pt x="256870" y="301155"/>
                  </a:lnTo>
                  <a:lnTo>
                    <a:pt x="257403" y="302425"/>
                  </a:lnTo>
                  <a:lnTo>
                    <a:pt x="262229" y="301155"/>
                  </a:lnTo>
                  <a:lnTo>
                    <a:pt x="265823" y="301155"/>
                  </a:lnTo>
                  <a:lnTo>
                    <a:pt x="270548" y="299885"/>
                  </a:lnTo>
                  <a:lnTo>
                    <a:pt x="274027" y="299885"/>
                  </a:lnTo>
                  <a:lnTo>
                    <a:pt x="274116" y="298615"/>
                  </a:lnTo>
                  <a:lnTo>
                    <a:pt x="284899" y="298615"/>
                  </a:lnTo>
                  <a:lnTo>
                    <a:pt x="286181" y="299885"/>
                  </a:lnTo>
                  <a:lnTo>
                    <a:pt x="289052" y="303695"/>
                  </a:lnTo>
                  <a:lnTo>
                    <a:pt x="288709" y="303695"/>
                  </a:lnTo>
                  <a:lnTo>
                    <a:pt x="291668" y="306235"/>
                  </a:lnTo>
                  <a:lnTo>
                    <a:pt x="296887" y="306235"/>
                  </a:lnTo>
                  <a:lnTo>
                    <a:pt x="297319" y="304965"/>
                  </a:lnTo>
                  <a:lnTo>
                    <a:pt x="300405" y="304965"/>
                  </a:lnTo>
                  <a:lnTo>
                    <a:pt x="302742" y="306235"/>
                  </a:lnTo>
                  <a:lnTo>
                    <a:pt x="305676" y="308775"/>
                  </a:lnTo>
                  <a:lnTo>
                    <a:pt x="306425" y="311315"/>
                  </a:lnTo>
                  <a:lnTo>
                    <a:pt x="305371" y="311315"/>
                  </a:lnTo>
                  <a:lnTo>
                    <a:pt x="304304" y="317665"/>
                  </a:lnTo>
                  <a:lnTo>
                    <a:pt x="304723" y="317665"/>
                  </a:lnTo>
                  <a:lnTo>
                    <a:pt x="303593" y="320205"/>
                  </a:lnTo>
                  <a:lnTo>
                    <a:pt x="302793" y="320205"/>
                  </a:lnTo>
                  <a:lnTo>
                    <a:pt x="302755" y="322745"/>
                  </a:lnTo>
                  <a:lnTo>
                    <a:pt x="304025" y="325285"/>
                  </a:lnTo>
                  <a:lnTo>
                    <a:pt x="305181" y="326555"/>
                  </a:lnTo>
                  <a:lnTo>
                    <a:pt x="306832" y="327825"/>
                  </a:lnTo>
                  <a:lnTo>
                    <a:pt x="307187" y="327825"/>
                  </a:lnTo>
                  <a:lnTo>
                    <a:pt x="311835" y="331635"/>
                  </a:lnTo>
                  <a:lnTo>
                    <a:pt x="313905" y="334175"/>
                  </a:lnTo>
                  <a:lnTo>
                    <a:pt x="315455" y="336715"/>
                  </a:lnTo>
                  <a:lnTo>
                    <a:pt x="315226" y="336715"/>
                  </a:lnTo>
                  <a:lnTo>
                    <a:pt x="316496" y="339255"/>
                  </a:lnTo>
                  <a:lnTo>
                    <a:pt x="316903" y="339255"/>
                  </a:lnTo>
                  <a:lnTo>
                    <a:pt x="318579" y="341795"/>
                  </a:lnTo>
                  <a:lnTo>
                    <a:pt x="318592" y="343065"/>
                  </a:lnTo>
                  <a:lnTo>
                    <a:pt x="318109" y="343065"/>
                  </a:lnTo>
                  <a:lnTo>
                    <a:pt x="317322" y="344335"/>
                  </a:lnTo>
                  <a:lnTo>
                    <a:pt x="317411" y="345605"/>
                  </a:lnTo>
                  <a:lnTo>
                    <a:pt x="319455" y="348145"/>
                  </a:lnTo>
                  <a:lnTo>
                    <a:pt x="320192" y="349415"/>
                  </a:lnTo>
                  <a:lnTo>
                    <a:pt x="319532" y="351955"/>
                  </a:lnTo>
                  <a:lnTo>
                    <a:pt x="318236" y="353225"/>
                  </a:lnTo>
                  <a:lnTo>
                    <a:pt x="316534" y="354495"/>
                  </a:lnTo>
                  <a:lnTo>
                    <a:pt x="316179" y="354495"/>
                  </a:lnTo>
                  <a:lnTo>
                    <a:pt x="314756" y="355765"/>
                  </a:lnTo>
                  <a:lnTo>
                    <a:pt x="314528" y="355765"/>
                  </a:lnTo>
                  <a:lnTo>
                    <a:pt x="314528" y="357035"/>
                  </a:lnTo>
                  <a:lnTo>
                    <a:pt x="314185" y="358305"/>
                  </a:lnTo>
                  <a:lnTo>
                    <a:pt x="312928" y="360845"/>
                  </a:lnTo>
                  <a:lnTo>
                    <a:pt x="311746" y="360845"/>
                  </a:lnTo>
                  <a:lnTo>
                    <a:pt x="311645" y="362115"/>
                  </a:lnTo>
                  <a:lnTo>
                    <a:pt x="312458" y="362115"/>
                  </a:lnTo>
                  <a:lnTo>
                    <a:pt x="312648" y="363385"/>
                  </a:lnTo>
                  <a:lnTo>
                    <a:pt x="312166" y="363385"/>
                  </a:lnTo>
                  <a:lnTo>
                    <a:pt x="311861" y="364655"/>
                  </a:lnTo>
                  <a:lnTo>
                    <a:pt x="312712" y="364655"/>
                  </a:lnTo>
                  <a:lnTo>
                    <a:pt x="314464" y="367195"/>
                  </a:lnTo>
                  <a:lnTo>
                    <a:pt x="313905" y="367195"/>
                  </a:lnTo>
                  <a:lnTo>
                    <a:pt x="316357" y="369735"/>
                  </a:lnTo>
                  <a:lnTo>
                    <a:pt x="320052" y="372275"/>
                  </a:lnTo>
                  <a:lnTo>
                    <a:pt x="320306" y="372275"/>
                  </a:lnTo>
                  <a:lnTo>
                    <a:pt x="320992" y="374815"/>
                  </a:lnTo>
                  <a:lnTo>
                    <a:pt x="320230" y="376085"/>
                  </a:lnTo>
                  <a:lnTo>
                    <a:pt x="321271" y="377355"/>
                  </a:lnTo>
                  <a:lnTo>
                    <a:pt x="321703" y="377355"/>
                  </a:lnTo>
                  <a:lnTo>
                    <a:pt x="321906" y="378625"/>
                  </a:lnTo>
                  <a:lnTo>
                    <a:pt x="322008" y="379895"/>
                  </a:lnTo>
                  <a:lnTo>
                    <a:pt x="322072" y="381165"/>
                  </a:lnTo>
                  <a:lnTo>
                    <a:pt x="322503" y="381165"/>
                  </a:lnTo>
                  <a:lnTo>
                    <a:pt x="324485" y="382435"/>
                  </a:lnTo>
                  <a:lnTo>
                    <a:pt x="324878" y="382435"/>
                  </a:lnTo>
                  <a:lnTo>
                    <a:pt x="326771" y="383705"/>
                  </a:lnTo>
                  <a:lnTo>
                    <a:pt x="326478" y="383705"/>
                  </a:lnTo>
                  <a:lnTo>
                    <a:pt x="329209" y="384975"/>
                  </a:lnTo>
                  <a:lnTo>
                    <a:pt x="329857" y="384975"/>
                  </a:lnTo>
                  <a:lnTo>
                    <a:pt x="330492" y="387515"/>
                  </a:lnTo>
                  <a:lnTo>
                    <a:pt x="329222" y="387515"/>
                  </a:lnTo>
                  <a:lnTo>
                    <a:pt x="329679" y="388785"/>
                  </a:lnTo>
                  <a:lnTo>
                    <a:pt x="335749" y="388785"/>
                  </a:lnTo>
                  <a:lnTo>
                    <a:pt x="340220" y="387515"/>
                  </a:lnTo>
                  <a:lnTo>
                    <a:pt x="343535" y="387515"/>
                  </a:lnTo>
                  <a:lnTo>
                    <a:pt x="352920" y="384975"/>
                  </a:lnTo>
                  <a:lnTo>
                    <a:pt x="359841" y="383705"/>
                  </a:lnTo>
                  <a:lnTo>
                    <a:pt x="364147" y="381165"/>
                  </a:lnTo>
                  <a:lnTo>
                    <a:pt x="373037" y="374815"/>
                  </a:lnTo>
                  <a:lnTo>
                    <a:pt x="374815" y="373545"/>
                  </a:lnTo>
                  <a:lnTo>
                    <a:pt x="372071" y="374815"/>
                  </a:lnTo>
                  <a:lnTo>
                    <a:pt x="375412" y="372275"/>
                  </a:lnTo>
                  <a:lnTo>
                    <a:pt x="376694" y="372275"/>
                  </a:lnTo>
                  <a:lnTo>
                    <a:pt x="378929" y="367195"/>
                  </a:lnTo>
                  <a:lnTo>
                    <a:pt x="380149" y="368465"/>
                  </a:lnTo>
                  <a:lnTo>
                    <a:pt x="382028" y="367195"/>
                  </a:lnTo>
                  <a:lnTo>
                    <a:pt x="384251" y="365925"/>
                  </a:lnTo>
                  <a:lnTo>
                    <a:pt x="387858" y="362115"/>
                  </a:lnTo>
                  <a:lnTo>
                    <a:pt x="387985" y="360845"/>
                  </a:lnTo>
                  <a:lnTo>
                    <a:pt x="388099" y="358305"/>
                  </a:lnTo>
                  <a:lnTo>
                    <a:pt x="387248" y="357035"/>
                  </a:lnTo>
                  <a:lnTo>
                    <a:pt x="386867" y="357035"/>
                  </a:lnTo>
                  <a:lnTo>
                    <a:pt x="389991" y="355765"/>
                  </a:lnTo>
                  <a:lnTo>
                    <a:pt x="392125" y="354495"/>
                  </a:lnTo>
                  <a:lnTo>
                    <a:pt x="394246" y="351955"/>
                  </a:lnTo>
                  <a:lnTo>
                    <a:pt x="394563" y="351955"/>
                  </a:lnTo>
                  <a:lnTo>
                    <a:pt x="397598" y="349415"/>
                  </a:lnTo>
                  <a:lnTo>
                    <a:pt x="403326" y="345605"/>
                  </a:lnTo>
                  <a:lnTo>
                    <a:pt x="403466" y="345605"/>
                  </a:lnTo>
                  <a:lnTo>
                    <a:pt x="406196" y="344335"/>
                  </a:lnTo>
                  <a:lnTo>
                    <a:pt x="407060" y="341795"/>
                  </a:lnTo>
                  <a:lnTo>
                    <a:pt x="408139" y="340525"/>
                  </a:lnTo>
                  <a:lnTo>
                    <a:pt x="407619" y="340525"/>
                  </a:lnTo>
                  <a:lnTo>
                    <a:pt x="409308" y="334175"/>
                  </a:lnTo>
                  <a:lnTo>
                    <a:pt x="409524" y="332905"/>
                  </a:lnTo>
                  <a:lnTo>
                    <a:pt x="410260" y="330365"/>
                  </a:lnTo>
                  <a:lnTo>
                    <a:pt x="409778" y="329095"/>
                  </a:lnTo>
                  <a:lnTo>
                    <a:pt x="409359" y="329095"/>
                  </a:lnTo>
                  <a:lnTo>
                    <a:pt x="407657" y="327825"/>
                  </a:lnTo>
                  <a:lnTo>
                    <a:pt x="407670" y="326555"/>
                  </a:lnTo>
                  <a:lnTo>
                    <a:pt x="407974" y="326555"/>
                  </a:lnTo>
                  <a:lnTo>
                    <a:pt x="408051" y="324015"/>
                  </a:lnTo>
                  <a:lnTo>
                    <a:pt x="407644" y="324015"/>
                  </a:lnTo>
                  <a:lnTo>
                    <a:pt x="407492" y="322745"/>
                  </a:lnTo>
                  <a:lnTo>
                    <a:pt x="408609" y="321475"/>
                  </a:lnTo>
                  <a:lnTo>
                    <a:pt x="406577" y="321475"/>
                  </a:lnTo>
                  <a:lnTo>
                    <a:pt x="406260" y="318935"/>
                  </a:lnTo>
                  <a:lnTo>
                    <a:pt x="406996" y="318935"/>
                  </a:lnTo>
                  <a:lnTo>
                    <a:pt x="408520" y="316395"/>
                  </a:lnTo>
                  <a:lnTo>
                    <a:pt x="412026" y="309206"/>
                  </a:lnTo>
                  <a:lnTo>
                    <a:pt x="413156" y="307505"/>
                  </a:lnTo>
                  <a:lnTo>
                    <a:pt x="413931" y="307505"/>
                  </a:lnTo>
                  <a:lnTo>
                    <a:pt x="415645" y="304965"/>
                  </a:lnTo>
                  <a:lnTo>
                    <a:pt x="416496" y="303695"/>
                  </a:lnTo>
                  <a:lnTo>
                    <a:pt x="417017" y="303695"/>
                  </a:lnTo>
                  <a:lnTo>
                    <a:pt x="420255" y="298615"/>
                  </a:lnTo>
                  <a:lnTo>
                    <a:pt x="421068" y="297345"/>
                  </a:lnTo>
                  <a:lnTo>
                    <a:pt x="428993" y="287185"/>
                  </a:lnTo>
                  <a:lnTo>
                    <a:pt x="433324" y="280835"/>
                  </a:lnTo>
                  <a:lnTo>
                    <a:pt x="437121" y="273215"/>
                  </a:lnTo>
                  <a:lnTo>
                    <a:pt x="437540" y="271945"/>
                  </a:lnTo>
                  <a:lnTo>
                    <a:pt x="438315" y="269405"/>
                  </a:lnTo>
                  <a:lnTo>
                    <a:pt x="438048" y="269405"/>
                  </a:lnTo>
                  <a:lnTo>
                    <a:pt x="438365" y="268135"/>
                  </a:lnTo>
                  <a:lnTo>
                    <a:pt x="439280" y="264325"/>
                  </a:lnTo>
                  <a:lnTo>
                    <a:pt x="440575" y="261785"/>
                  </a:lnTo>
                  <a:lnTo>
                    <a:pt x="441083" y="260515"/>
                  </a:lnTo>
                  <a:lnTo>
                    <a:pt x="441591" y="259245"/>
                  </a:lnTo>
                  <a:lnTo>
                    <a:pt x="442048" y="257975"/>
                  </a:lnTo>
                  <a:lnTo>
                    <a:pt x="441921" y="254165"/>
                  </a:lnTo>
                  <a:lnTo>
                    <a:pt x="441820" y="252895"/>
                  </a:lnTo>
                  <a:lnTo>
                    <a:pt x="441718" y="251625"/>
                  </a:lnTo>
                  <a:lnTo>
                    <a:pt x="441553" y="250355"/>
                  </a:lnTo>
                  <a:lnTo>
                    <a:pt x="431787" y="257975"/>
                  </a:lnTo>
                  <a:lnTo>
                    <a:pt x="431596" y="257975"/>
                  </a:lnTo>
                  <a:lnTo>
                    <a:pt x="430060" y="259245"/>
                  </a:lnTo>
                  <a:lnTo>
                    <a:pt x="429488" y="260515"/>
                  </a:lnTo>
                  <a:lnTo>
                    <a:pt x="428929" y="259245"/>
                  </a:lnTo>
                  <a:lnTo>
                    <a:pt x="427558" y="259245"/>
                  </a:lnTo>
                  <a:lnTo>
                    <a:pt x="427253" y="260515"/>
                  </a:lnTo>
                  <a:lnTo>
                    <a:pt x="425043" y="263055"/>
                  </a:lnTo>
                  <a:lnTo>
                    <a:pt x="423964" y="263055"/>
                  </a:lnTo>
                  <a:lnTo>
                    <a:pt x="420966" y="261785"/>
                  </a:lnTo>
                  <a:lnTo>
                    <a:pt x="419798" y="260515"/>
                  </a:lnTo>
                  <a:lnTo>
                    <a:pt x="420357" y="259245"/>
                  </a:lnTo>
                  <a:lnTo>
                    <a:pt x="420116" y="257975"/>
                  </a:lnTo>
                  <a:lnTo>
                    <a:pt x="416242" y="255435"/>
                  </a:lnTo>
                  <a:lnTo>
                    <a:pt x="415340" y="255435"/>
                  </a:lnTo>
                  <a:lnTo>
                    <a:pt x="414426" y="254165"/>
                  </a:lnTo>
                  <a:lnTo>
                    <a:pt x="414108" y="254165"/>
                  </a:lnTo>
                  <a:lnTo>
                    <a:pt x="413346" y="252895"/>
                  </a:lnTo>
                  <a:lnTo>
                    <a:pt x="411213" y="252895"/>
                  </a:lnTo>
                  <a:lnTo>
                    <a:pt x="408444" y="251625"/>
                  </a:lnTo>
                  <a:lnTo>
                    <a:pt x="407428" y="250355"/>
                  </a:lnTo>
                  <a:lnTo>
                    <a:pt x="406196" y="247815"/>
                  </a:lnTo>
                  <a:lnTo>
                    <a:pt x="405523" y="246545"/>
                  </a:lnTo>
                  <a:lnTo>
                    <a:pt x="403669" y="244005"/>
                  </a:lnTo>
                  <a:lnTo>
                    <a:pt x="400583" y="241465"/>
                  </a:lnTo>
                  <a:lnTo>
                    <a:pt x="399884" y="242735"/>
                  </a:lnTo>
                  <a:lnTo>
                    <a:pt x="398411" y="240195"/>
                  </a:lnTo>
                  <a:lnTo>
                    <a:pt x="398830" y="240195"/>
                  </a:lnTo>
                  <a:lnTo>
                    <a:pt x="397840" y="233845"/>
                  </a:lnTo>
                  <a:lnTo>
                    <a:pt x="394462" y="230035"/>
                  </a:lnTo>
                  <a:lnTo>
                    <a:pt x="393623" y="230035"/>
                  </a:lnTo>
                  <a:lnTo>
                    <a:pt x="391871" y="228765"/>
                  </a:lnTo>
                  <a:lnTo>
                    <a:pt x="389813" y="224955"/>
                  </a:lnTo>
                  <a:lnTo>
                    <a:pt x="389674" y="224955"/>
                  </a:lnTo>
                  <a:lnTo>
                    <a:pt x="387731" y="221145"/>
                  </a:lnTo>
                  <a:lnTo>
                    <a:pt x="386740" y="219875"/>
                  </a:lnTo>
                  <a:lnTo>
                    <a:pt x="383552" y="214795"/>
                  </a:lnTo>
                  <a:lnTo>
                    <a:pt x="383413" y="214795"/>
                  </a:lnTo>
                  <a:lnTo>
                    <a:pt x="381990" y="212255"/>
                  </a:lnTo>
                  <a:lnTo>
                    <a:pt x="381482" y="212255"/>
                  </a:lnTo>
                  <a:lnTo>
                    <a:pt x="377507" y="205905"/>
                  </a:lnTo>
                  <a:lnTo>
                    <a:pt x="379603" y="208445"/>
                  </a:lnTo>
                  <a:lnTo>
                    <a:pt x="381317" y="210985"/>
                  </a:lnTo>
                  <a:lnTo>
                    <a:pt x="382143" y="210985"/>
                  </a:lnTo>
                  <a:lnTo>
                    <a:pt x="383946" y="212255"/>
                  </a:lnTo>
                  <a:lnTo>
                    <a:pt x="384352" y="212255"/>
                  </a:lnTo>
                  <a:lnTo>
                    <a:pt x="384289" y="209715"/>
                  </a:lnTo>
                  <a:lnTo>
                    <a:pt x="384022" y="209715"/>
                  </a:lnTo>
                  <a:lnTo>
                    <a:pt x="383857" y="208445"/>
                  </a:lnTo>
                  <a:lnTo>
                    <a:pt x="383857" y="207175"/>
                  </a:lnTo>
                  <a:lnTo>
                    <a:pt x="384721" y="205905"/>
                  </a:lnTo>
                  <a:lnTo>
                    <a:pt x="384810" y="207175"/>
                  </a:lnTo>
                  <a:lnTo>
                    <a:pt x="385000" y="208445"/>
                  </a:lnTo>
                  <a:lnTo>
                    <a:pt x="385826" y="210985"/>
                  </a:lnTo>
                  <a:lnTo>
                    <a:pt x="386880" y="212255"/>
                  </a:lnTo>
                  <a:lnTo>
                    <a:pt x="387870" y="212255"/>
                  </a:lnTo>
                  <a:lnTo>
                    <a:pt x="390639" y="214795"/>
                  </a:lnTo>
                  <a:lnTo>
                    <a:pt x="394677" y="218605"/>
                  </a:lnTo>
                  <a:lnTo>
                    <a:pt x="395617" y="221145"/>
                  </a:lnTo>
                  <a:lnTo>
                    <a:pt x="395363" y="221145"/>
                  </a:lnTo>
                  <a:lnTo>
                    <a:pt x="396659" y="223685"/>
                  </a:lnTo>
                  <a:lnTo>
                    <a:pt x="398703" y="222415"/>
                  </a:lnTo>
                  <a:lnTo>
                    <a:pt x="401129" y="224955"/>
                  </a:lnTo>
                  <a:lnTo>
                    <a:pt x="402501" y="227495"/>
                  </a:lnTo>
                  <a:lnTo>
                    <a:pt x="403923" y="232575"/>
                  </a:lnTo>
                  <a:lnTo>
                    <a:pt x="403796" y="233845"/>
                  </a:lnTo>
                  <a:lnTo>
                    <a:pt x="405244" y="235115"/>
                  </a:lnTo>
                  <a:lnTo>
                    <a:pt x="406450" y="233845"/>
                  </a:lnTo>
                  <a:lnTo>
                    <a:pt x="408762" y="235115"/>
                  </a:lnTo>
                  <a:lnTo>
                    <a:pt x="408584" y="236385"/>
                  </a:lnTo>
                  <a:lnTo>
                    <a:pt x="410375" y="237655"/>
                  </a:lnTo>
                  <a:lnTo>
                    <a:pt x="411873" y="240195"/>
                  </a:lnTo>
                  <a:lnTo>
                    <a:pt x="415251" y="242735"/>
                  </a:lnTo>
                  <a:lnTo>
                    <a:pt x="415378" y="242735"/>
                  </a:lnTo>
                  <a:lnTo>
                    <a:pt x="416128" y="244005"/>
                  </a:lnTo>
                  <a:lnTo>
                    <a:pt x="416534" y="244005"/>
                  </a:lnTo>
                  <a:lnTo>
                    <a:pt x="418007" y="250355"/>
                  </a:lnTo>
                  <a:lnTo>
                    <a:pt x="418172" y="251625"/>
                  </a:lnTo>
                  <a:lnTo>
                    <a:pt x="419087" y="252895"/>
                  </a:lnTo>
                  <a:lnTo>
                    <a:pt x="419442" y="252895"/>
                  </a:lnTo>
                  <a:lnTo>
                    <a:pt x="420458" y="254165"/>
                  </a:lnTo>
                  <a:lnTo>
                    <a:pt x="419582" y="255435"/>
                  </a:lnTo>
                  <a:lnTo>
                    <a:pt x="420585" y="256705"/>
                  </a:lnTo>
                  <a:lnTo>
                    <a:pt x="423735" y="255435"/>
                  </a:lnTo>
                  <a:lnTo>
                    <a:pt x="424484" y="254165"/>
                  </a:lnTo>
                  <a:lnTo>
                    <a:pt x="427558" y="250355"/>
                  </a:lnTo>
                  <a:lnTo>
                    <a:pt x="432384" y="247815"/>
                  </a:lnTo>
                  <a:lnTo>
                    <a:pt x="433324" y="246545"/>
                  </a:lnTo>
                  <a:lnTo>
                    <a:pt x="435063" y="245275"/>
                  </a:lnTo>
                  <a:lnTo>
                    <a:pt x="434975" y="244005"/>
                  </a:lnTo>
                  <a:lnTo>
                    <a:pt x="437222" y="240195"/>
                  </a:lnTo>
                  <a:lnTo>
                    <a:pt x="439191" y="241465"/>
                  </a:lnTo>
                  <a:lnTo>
                    <a:pt x="439801" y="240195"/>
                  </a:lnTo>
                  <a:lnTo>
                    <a:pt x="441642" y="236385"/>
                  </a:lnTo>
                  <a:lnTo>
                    <a:pt x="441083" y="236385"/>
                  </a:lnTo>
                  <a:lnTo>
                    <a:pt x="442226" y="233845"/>
                  </a:lnTo>
                  <a:lnTo>
                    <a:pt x="443382" y="231305"/>
                  </a:lnTo>
                  <a:lnTo>
                    <a:pt x="446570" y="227495"/>
                  </a:lnTo>
                  <a:lnTo>
                    <a:pt x="447890" y="227495"/>
                  </a:lnTo>
                  <a:lnTo>
                    <a:pt x="448906" y="224955"/>
                  </a:lnTo>
                  <a:lnTo>
                    <a:pt x="448487" y="223685"/>
                  </a:lnTo>
                  <a:lnTo>
                    <a:pt x="449986" y="222415"/>
                  </a:lnTo>
                  <a:lnTo>
                    <a:pt x="450634" y="222415"/>
                  </a:lnTo>
                  <a:lnTo>
                    <a:pt x="451154" y="221145"/>
                  </a:lnTo>
                  <a:lnTo>
                    <a:pt x="450684" y="221145"/>
                  </a:lnTo>
                  <a:lnTo>
                    <a:pt x="450761" y="219875"/>
                  </a:lnTo>
                  <a:lnTo>
                    <a:pt x="450875" y="218605"/>
                  </a:lnTo>
                  <a:lnTo>
                    <a:pt x="451688" y="218605"/>
                  </a:lnTo>
                  <a:lnTo>
                    <a:pt x="452793" y="216065"/>
                  </a:lnTo>
                  <a:lnTo>
                    <a:pt x="452932" y="214795"/>
                  </a:lnTo>
                  <a:lnTo>
                    <a:pt x="452183" y="213525"/>
                  </a:lnTo>
                  <a:lnTo>
                    <a:pt x="452247" y="212255"/>
                  </a:lnTo>
                  <a:lnTo>
                    <a:pt x="452386" y="212255"/>
                  </a:lnTo>
                  <a:lnTo>
                    <a:pt x="453351" y="209715"/>
                  </a:lnTo>
                  <a:lnTo>
                    <a:pt x="453758" y="208445"/>
                  </a:lnTo>
                  <a:lnTo>
                    <a:pt x="454126" y="207175"/>
                  </a:lnTo>
                  <a:lnTo>
                    <a:pt x="454863" y="204635"/>
                  </a:lnTo>
                  <a:lnTo>
                    <a:pt x="453491" y="200914"/>
                  </a:lnTo>
                  <a:lnTo>
                    <a:pt x="451650" y="199555"/>
                  </a:lnTo>
                  <a:lnTo>
                    <a:pt x="450011" y="199555"/>
                  </a:lnTo>
                  <a:lnTo>
                    <a:pt x="447903" y="200825"/>
                  </a:lnTo>
                  <a:lnTo>
                    <a:pt x="446049" y="199555"/>
                  </a:lnTo>
                  <a:lnTo>
                    <a:pt x="445693" y="199555"/>
                  </a:lnTo>
                  <a:lnTo>
                    <a:pt x="444627" y="198285"/>
                  </a:lnTo>
                  <a:lnTo>
                    <a:pt x="443826" y="195745"/>
                  </a:lnTo>
                  <a:lnTo>
                    <a:pt x="443077" y="194475"/>
                  </a:lnTo>
                  <a:lnTo>
                    <a:pt x="443242" y="195745"/>
                  </a:lnTo>
                  <a:lnTo>
                    <a:pt x="442963" y="196850"/>
                  </a:lnTo>
                  <a:lnTo>
                    <a:pt x="442925" y="197015"/>
                  </a:lnTo>
                  <a:lnTo>
                    <a:pt x="442264" y="198285"/>
                  </a:lnTo>
                  <a:lnTo>
                    <a:pt x="441947" y="198285"/>
                  </a:lnTo>
                  <a:lnTo>
                    <a:pt x="441528" y="199555"/>
                  </a:lnTo>
                  <a:lnTo>
                    <a:pt x="441807" y="199555"/>
                  </a:lnTo>
                  <a:lnTo>
                    <a:pt x="441706" y="202095"/>
                  </a:lnTo>
                  <a:lnTo>
                    <a:pt x="440931" y="203365"/>
                  </a:lnTo>
                  <a:lnTo>
                    <a:pt x="440563" y="203365"/>
                  </a:lnTo>
                  <a:lnTo>
                    <a:pt x="435737" y="207175"/>
                  </a:lnTo>
                  <a:lnTo>
                    <a:pt x="434111" y="207175"/>
                  </a:lnTo>
                  <a:lnTo>
                    <a:pt x="433463" y="205905"/>
                  </a:lnTo>
                  <a:lnTo>
                    <a:pt x="432993" y="204635"/>
                  </a:lnTo>
                  <a:lnTo>
                    <a:pt x="433298" y="204635"/>
                  </a:lnTo>
                  <a:lnTo>
                    <a:pt x="433235" y="203365"/>
                  </a:lnTo>
                  <a:lnTo>
                    <a:pt x="433133" y="202095"/>
                  </a:lnTo>
                  <a:lnTo>
                    <a:pt x="432130" y="200914"/>
                  </a:lnTo>
                  <a:lnTo>
                    <a:pt x="431431" y="202095"/>
                  </a:lnTo>
                  <a:lnTo>
                    <a:pt x="430568" y="203365"/>
                  </a:lnTo>
                  <a:lnTo>
                    <a:pt x="431698" y="204635"/>
                  </a:lnTo>
                  <a:lnTo>
                    <a:pt x="431190" y="204635"/>
                  </a:lnTo>
                  <a:lnTo>
                    <a:pt x="430009" y="203365"/>
                  </a:lnTo>
                  <a:lnTo>
                    <a:pt x="427647" y="200914"/>
                  </a:lnTo>
                  <a:lnTo>
                    <a:pt x="427710" y="199555"/>
                  </a:lnTo>
                  <a:lnTo>
                    <a:pt x="425602" y="198285"/>
                  </a:lnTo>
                  <a:lnTo>
                    <a:pt x="425221" y="198285"/>
                  </a:lnTo>
                  <a:lnTo>
                    <a:pt x="421792" y="197015"/>
                  </a:lnTo>
                  <a:lnTo>
                    <a:pt x="419760" y="194475"/>
                  </a:lnTo>
                  <a:lnTo>
                    <a:pt x="420192" y="191935"/>
                  </a:lnTo>
                  <a:lnTo>
                    <a:pt x="422935" y="188125"/>
                  </a:lnTo>
                  <a:lnTo>
                    <a:pt x="425030" y="188125"/>
                  </a:lnTo>
                  <a:lnTo>
                    <a:pt x="425119" y="189395"/>
                  </a:lnTo>
                  <a:lnTo>
                    <a:pt x="429450" y="194475"/>
                  </a:lnTo>
                  <a:lnTo>
                    <a:pt x="434352" y="194475"/>
                  </a:lnTo>
                  <a:lnTo>
                    <a:pt x="435838" y="195745"/>
                  </a:lnTo>
                  <a:lnTo>
                    <a:pt x="437540" y="195745"/>
                  </a:lnTo>
                  <a:lnTo>
                    <a:pt x="439902" y="194475"/>
                  </a:lnTo>
                  <a:lnTo>
                    <a:pt x="439788" y="193205"/>
                  </a:lnTo>
                  <a:lnTo>
                    <a:pt x="442887" y="190665"/>
                  </a:lnTo>
                  <a:lnTo>
                    <a:pt x="444436" y="190665"/>
                  </a:lnTo>
                  <a:lnTo>
                    <a:pt x="445046" y="191935"/>
                  </a:lnTo>
                  <a:lnTo>
                    <a:pt x="445135" y="193205"/>
                  </a:lnTo>
                  <a:lnTo>
                    <a:pt x="445223" y="194475"/>
                  </a:lnTo>
                  <a:lnTo>
                    <a:pt x="445668" y="193205"/>
                  </a:lnTo>
                  <a:lnTo>
                    <a:pt x="448310" y="193205"/>
                  </a:lnTo>
                  <a:lnTo>
                    <a:pt x="450456" y="191935"/>
                  </a:lnTo>
                  <a:lnTo>
                    <a:pt x="450659" y="191935"/>
                  </a:lnTo>
                  <a:lnTo>
                    <a:pt x="453999" y="190665"/>
                  </a:lnTo>
                  <a:lnTo>
                    <a:pt x="455549" y="189395"/>
                  </a:lnTo>
                  <a:lnTo>
                    <a:pt x="455714" y="189395"/>
                  </a:lnTo>
                  <a:lnTo>
                    <a:pt x="459790" y="185585"/>
                  </a:lnTo>
                  <a:lnTo>
                    <a:pt x="461746" y="183045"/>
                  </a:lnTo>
                  <a:lnTo>
                    <a:pt x="462343" y="183045"/>
                  </a:lnTo>
                  <a:lnTo>
                    <a:pt x="463410" y="181775"/>
                  </a:lnTo>
                  <a:lnTo>
                    <a:pt x="463880" y="184315"/>
                  </a:lnTo>
                  <a:lnTo>
                    <a:pt x="468503" y="185585"/>
                  </a:lnTo>
                  <a:lnTo>
                    <a:pt x="470687" y="185585"/>
                  </a:lnTo>
                  <a:lnTo>
                    <a:pt x="470763" y="188125"/>
                  </a:lnTo>
                  <a:lnTo>
                    <a:pt x="471525" y="189395"/>
                  </a:lnTo>
                  <a:lnTo>
                    <a:pt x="475500" y="189395"/>
                  </a:lnTo>
                  <a:lnTo>
                    <a:pt x="475399" y="185585"/>
                  </a:lnTo>
                  <a:lnTo>
                    <a:pt x="475284" y="184315"/>
                  </a:lnTo>
                  <a:lnTo>
                    <a:pt x="475094" y="183045"/>
                  </a:lnTo>
                  <a:lnTo>
                    <a:pt x="479526" y="193205"/>
                  </a:lnTo>
                  <a:lnTo>
                    <a:pt x="481533" y="196850"/>
                  </a:lnTo>
                  <a:lnTo>
                    <a:pt x="481622" y="197015"/>
                  </a:lnTo>
                  <a:lnTo>
                    <a:pt x="481774" y="197015"/>
                  </a:lnTo>
                  <a:lnTo>
                    <a:pt x="483704" y="200914"/>
                  </a:lnTo>
                  <a:lnTo>
                    <a:pt x="483463" y="200914"/>
                  </a:lnTo>
                  <a:lnTo>
                    <a:pt x="485165" y="204635"/>
                  </a:lnTo>
                  <a:lnTo>
                    <a:pt x="487540" y="209715"/>
                  </a:lnTo>
                  <a:lnTo>
                    <a:pt x="487870" y="209715"/>
                  </a:lnTo>
                  <a:lnTo>
                    <a:pt x="489356" y="213525"/>
                  </a:lnTo>
                  <a:lnTo>
                    <a:pt x="489623" y="216065"/>
                  </a:lnTo>
                  <a:lnTo>
                    <a:pt x="490766" y="218605"/>
                  </a:lnTo>
                  <a:lnTo>
                    <a:pt x="491667" y="218605"/>
                  </a:lnTo>
                  <a:lnTo>
                    <a:pt x="492810" y="213525"/>
                  </a:lnTo>
                  <a:lnTo>
                    <a:pt x="492709" y="203365"/>
                  </a:lnTo>
                  <a:lnTo>
                    <a:pt x="492620" y="202095"/>
                  </a:lnTo>
                  <a:lnTo>
                    <a:pt x="492506" y="200583"/>
                  </a:lnTo>
                  <a:lnTo>
                    <a:pt x="492429" y="199555"/>
                  </a:lnTo>
                  <a:lnTo>
                    <a:pt x="492328" y="198285"/>
                  </a:lnTo>
                  <a:lnTo>
                    <a:pt x="492213" y="196850"/>
                  </a:lnTo>
                  <a:lnTo>
                    <a:pt x="491502" y="193205"/>
                  </a:lnTo>
                  <a:lnTo>
                    <a:pt x="490677" y="191935"/>
                  </a:lnTo>
                  <a:lnTo>
                    <a:pt x="490550" y="188125"/>
                  </a:lnTo>
                  <a:lnTo>
                    <a:pt x="491134" y="183045"/>
                  </a:lnTo>
                  <a:lnTo>
                    <a:pt x="490791" y="183045"/>
                  </a:lnTo>
                  <a:lnTo>
                    <a:pt x="490791" y="181775"/>
                  </a:lnTo>
                  <a:lnTo>
                    <a:pt x="490804" y="169075"/>
                  </a:lnTo>
                  <a:lnTo>
                    <a:pt x="490804" y="167805"/>
                  </a:lnTo>
                  <a:lnTo>
                    <a:pt x="489635" y="160185"/>
                  </a:lnTo>
                  <a:lnTo>
                    <a:pt x="489470" y="160185"/>
                  </a:lnTo>
                  <a:lnTo>
                    <a:pt x="488988" y="157645"/>
                  </a:lnTo>
                  <a:lnTo>
                    <a:pt x="488962" y="156375"/>
                  </a:lnTo>
                  <a:lnTo>
                    <a:pt x="488937" y="153835"/>
                  </a:lnTo>
                  <a:lnTo>
                    <a:pt x="490270" y="150025"/>
                  </a:lnTo>
                  <a:lnTo>
                    <a:pt x="491629" y="151295"/>
                  </a:lnTo>
                  <a:lnTo>
                    <a:pt x="492696" y="153835"/>
                  </a:lnTo>
                  <a:lnTo>
                    <a:pt x="494817" y="157645"/>
                  </a:lnTo>
                  <a:lnTo>
                    <a:pt x="496697" y="161455"/>
                  </a:lnTo>
                  <a:lnTo>
                    <a:pt x="498043" y="165265"/>
                  </a:lnTo>
                  <a:lnTo>
                    <a:pt x="498868" y="167805"/>
                  </a:lnTo>
                  <a:lnTo>
                    <a:pt x="499325" y="170345"/>
                  </a:lnTo>
                  <a:close/>
                </a:path>
                <a:path extrusionOk="0" h="614045" w="605155">
                  <a:moveTo>
                    <a:pt x="604558" y="237794"/>
                  </a:moveTo>
                  <a:lnTo>
                    <a:pt x="600532" y="227482"/>
                  </a:lnTo>
                  <a:lnTo>
                    <a:pt x="591350" y="223545"/>
                  </a:lnTo>
                  <a:lnTo>
                    <a:pt x="581367" y="226339"/>
                  </a:lnTo>
                  <a:lnTo>
                    <a:pt x="574941" y="236220"/>
                  </a:lnTo>
                  <a:lnTo>
                    <a:pt x="567321" y="261975"/>
                  </a:lnTo>
                  <a:lnTo>
                    <a:pt x="540042" y="345490"/>
                  </a:lnTo>
                  <a:lnTo>
                    <a:pt x="527812" y="385152"/>
                  </a:lnTo>
                  <a:lnTo>
                    <a:pt x="498944" y="431419"/>
                  </a:lnTo>
                  <a:lnTo>
                    <a:pt x="461429" y="458927"/>
                  </a:lnTo>
                  <a:lnTo>
                    <a:pt x="438861" y="467868"/>
                  </a:lnTo>
                  <a:lnTo>
                    <a:pt x="437045" y="465264"/>
                  </a:lnTo>
                  <a:lnTo>
                    <a:pt x="461403" y="449656"/>
                  </a:lnTo>
                  <a:lnTo>
                    <a:pt x="474776" y="440702"/>
                  </a:lnTo>
                  <a:lnTo>
                    <a:pt x="504215" y="409498"/>
                  </a:lnTo>
                  <a:lnTo>
                    <a:pt x="505117" y="403021"/>
                  </a:lnTo>
                  <a:lnTo>
                    <a:pt x="503897" y="397802"/>
                  </a:lnTo>
                  <a:lnTo>
                    <a:pt x="498563" y="392417"/>
                  </a:lnTo>
                  <a:lnTo>
                    <a:pt x="490943" y="389737"/>
                  </a:lnTo>
                  <a:lnTo>
                    <a:pt x="482219" y="390245"/>
                  </a:lnTo>
                  <a:lnTo>
                    <a:pt x="473544" y="394449"/>
                  </a:lnTo>
                  <a:lnTo>
                    <a:pt x="468198" y="398475"/>
                  </a:lnTo>
                  <a:lnTo>
                    <a:pt x="453885" y="407454"/>
                  </a:lnTo>
                  <a:lnTo>
                    <a:pt x="390309" y="444207"/>
                  </a:lnTo>
                  <a:lnTo>
                    <a:pt x="342455" y="492785"/>
                  </a:lnTo>
                  <a:lnTo>
                    <a:pt x="335381" y="537806"/>
                  </a:lnTo>
                  <a:lnTo>
                    <a:pt x="349796" y="575678"/>
                  </a:lnTo>
                  <a:lnTo>
                    <a:pt x="379971" y="603008"/>
                  </a:lnTo>
                  <a:lnTo>
                    <a:pt x="421436" y="613511"/>
                  </a:lnTo>
                  <a:lnTo>
                    <a:pt x="428345" y="613511"/>
                  </a:lnTo>
                  <a:lnTo>
                    <a:pt x="434619" y="581710"/>
                  </a:lnTo>
                  <a:lnTo>
                    <a:pt x="441045" y="564146"/>
                  </a:lnTo>
                  <a:lnTo>
                    <a:pt x="471665" y="532091"/>
                  </a:lnTo>
                  <a:lnTo>
                    <a:pt x="513321" y="502805"/>
                  </a:lnTo>
                  <a:lnTo>
                    <a:pt x="533501" y="488391"/>
                  </a:lnTo>
                  <a:lnTo>
                    <a:pt x="565645" y="454355"/>
                  </a:lnTo>
                  <a:lnTo>
                    <a:pt x="582129" y="393077"/>
                  </a:lnTo>
                  <a:lnTo>
                    <a:pt x="593077" y="329069"/>
                  </a:lnTo>
                  <a:lnTo>
                    <a:pt x="601306" y="270649"/>
                  </a:lnTo>
                  <a:lnTo>
                    <a:pt x="604558" y="237794"/>
                  </a:lnTo>
                  <a:close/>
                </a:path>
              </a:pathLst>
            </a:custGeom>
            <a:solidFill>
              <a:srgbClr val="00944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687" name="Google Shape;687;p83"/>
            <p:cNvSpPr/>
            <p:nvPr/>
          </p:nvSpPr>
          <p:spPr>
            <a:xfrm>
              <a:off x="14364856" y="4479575"/>
              <a:ext cx="289559" cy="387350"/>
            </a:xfrm>
            <a:custGeom>
              <a:rect b="b" l="l" r="r" t="t"/>
              <a:pathLst>
                <a:path extrusionOk="0" h="387350" w="289559">
                  <a:moveTo>
                    <a:pt x="10795" y="209156"/>
                  </a:moveTo>
                  <a:lnTo>
                    <a:pt x="9753" y="207784"/>
                  </a:lnTo>
                  <a:lnTo>
                    <a:pt x="9309" y="207886"/>
                  </a:lnTo>
                  <a:lnTo>
                    <a:pt x="8851" y="207987"/>
                  </a:lnTo>
                  <a:lnTo>
                    <a:pt x="8509" y="209689"/>
                  </a:lnTo>
                  <a:lnTo>
                    <a:pt x="9169" y="210096"/>
                  </a:lnTo>
                  <a:lnTo>
                    <a:pt x="9512" y="210324"/>
                  </a:lnTo>
                  <a:lnTo>
                    <a:pt x="10121" y="210172"/>
                  </a:lnTo>
                  <a:lnTo>
                    <a:pt x="10350" y="209829"/>
                  </a:lnTo>
                  <a:lnTo>
                    <a:pt x="10795" y="209156"/>
                  </a:lnTo>
                  <a:close/>
                </a:path>
                <a:path extrusionOk="0" h="387350" w="289559">
                  <a:moveTo>
                    <a:pt x="18542" y="209981"/>
                  </a:moveTo>
                  <a:lnTo>
                    <a:pt x="17818" y="209384"/>
                  </a:lnTo>
                  <a:lnTo>
                    <a:pt x="16967" y="209550"/>
                  </a:lnTo>
                  <a:lnTo>
                    <a:pt x="16725" y="210172"/>
                  </a:lnTo>
                  <a:lnTo>
                    <a:pt x="16459" y="210883"/>
                  </a:lnTo>
                  <a:lnTo>
                    <a:pt x="17170" y="211607"/>
                  </a:lnTo>
                  <a:lnTo>
                    <a:pt x="17564" y="211556"/>
                  </a:lnTo>
                  <a:lnTo>
                    <a:pt x="18084" y="211505"/>
                  </a:lnTo>
                  <a:lnTo>
                    <a:pt x="18542" y="209981"/>
                  </a:lnTo>
                  <a:close/>
                </a:path>
                <a:path extrusionOk="0" h="387350" w="289559">
                  <a:moveTo>
                    <a:pt x="75552" y="176339"/>
                  </a:moveTo>
                  <a:lnTo>
                    <a:pt x="75425" y="175729"/>
                  </a:lnTo>
                  <a:lnTo>
                    <a:pt x="75323" y="175196"/>
                  </a:lnTo>
                  <a:lnTo>
                    <a:pt x="74866" y="174637"/>
                  </a:lnTo>
                  <a:lnTo>
                    <a:pt x="74320" y="174625"/>
                  </a:lnTo>
                  <a:lnTo>
                    <a:pt x="73609" y="174599"/>
                  </a:lnTo>
                  <a:lnTo>
                    <a:pt x="72961" y="175501"/>
                  </a:lnTo>
                  <a:lnTo>
                    <a:pt x="73279" y="176898"/>
                  </a:lnTo>
                  <a:lnTo>
                    <a:pt x="73939" y="177482"/>
                  </a:lnTo>
                  <a:lnTo>
                    <a:pt x="74599" y="177317"/>
                  </a:lnTo>
                  <a:lnTo>
                    <a:pt x="75272" y="177165"/>
                  </a:lnTo>
                  <a:lnTo>
                    <a:pt x="75552" y="176339"/>
                  </a:lnTo>
                  <a:close/>
                </a:path>
                <a:path extrusionOk="0" h="387350" w="289559">
                  <a:moveTo>
                    <a:pt x="91770" y="306666"/>
                  </a:moveTo>
                  <a:lnTo>
                    <a:pt x="91617" y="306285"/>
                  </a:lnTo>
                  <a:lnTo>
                    <a:pt x="91351" y="306133"/>
                  </a:lnTo>
                  <a:lnTo>
                    <a:pt x="90792" y="305854"/>
                  </a:lnTo>
                  <a:lnTo>
                    <a:pt x="89801" y="306552"/>
                  </a:lnTo>
                  <a:lnTo>
                    <a:pt x="89865" y="307111"/>
                  </a:lnTo>
                  <a:lnTo>
                    <a:pt x="89916" y="307492"/>
                  </a:lnTo>
                  <a:lnTo>
                    <a:pt x="90474" y="307898"/>
                  </a:lnTo>
                  <a:lnTo>
                    <a:pt x="91020" y="307746"/>
                  </a:lnTo>
                  <a:lnTo>
                    <a:pt x="91338" y="307670"/>
                  </a:lnTo>
                  <a:lnTo>
                    <a:pt x="91655" y="307403"/>
                  </a:lnTo>
                  <a:lnTo>
                    <a:pt x="91719" y="307009"/>
                  </a:lnTo>
                  <a:lnTo>
                    <a:pt x="91770" y="306666"/>
                  </a:lnTo>
                  <a:close/>
                </a:path>
                <a:path extrusionOk="0" h="387350" w="289559">
                  <a:moveTo>
                    <a:pt x="92887" y="168465"/>
                  </a:moveTo>
                  <a:lnTo>
                    <a:pt x="92519" y="164388"/>
                  </a:lnTo>
                  <a:lnTo>
                    <a:pt x="91973" y="164325"/>
                  </a:lnTo>
                  <a:lnTo>
                    <a:pt x="91427" y="165277"/>
                  </a:lnTo>
                  <a:lnTo>
                    <a:pt x="91452" y="167513"/>
                  </a:lnTo>
                  <a:lnTo>
                    <a:pt x="92456" y="168630"/>
                  </a:lnTo>
                  <a:lnTo>
                    <a:pt x="92748" y="168516"/>
                  </a:lnTo>
                  <a:lnTo>
                    <a:pt x="92887" y="168465"/>
                  </a:lnTo>
                  <a:close/>
                </a:path>
                <a:path extrusionOk="0" h="387350" w="289559">
                  <a:moveTo>
                    <a:pt x="95072" y="173888"/>
                  </a:moveTo>
                  <a:lnTo>
                    <a:pt x="94424" y="171361"/>
                  </a:lnTo>
                  <a:lnTo>
                    <a:pt x="93903" y="170294"/>
                  </a:lnTo>
                  <a:lnTo>
                    <a:pt x="92837" y="170218"/>
                  </a:lnTo>
                  <a:lnTo>
                    <a:pt x="92710" y="170611"/>
                  </a:lnTo>
                  <a:lnTo>
                    <a:pt x="91338" y="171107"/>
                  </a:lnTo>
                  <a:lnTo>
                    <a:pt x="91135" y="171018"/>
                  </a:lnTo>
                  <a:lnTo>
                    <a:pt x="89827" y="171475"/>
                  </a:lnTo>
                  <a:lnTo>
                    <a:pt x="89547" y="172034"/>
                  </a:lnTo>
                  <a:lnTo>
                    <a:pt x="89789" y="172440"/>
                  </a:lnTo>
                  <a:lnTo>
                    <a:pt x="90347" y="173532"/>
                  </a:lnTo>
                  <a:lnTo>
                    <a:pt x="90563" y="174320"/>
                  </a:lnTo>
                  <a:lnTo>
                    <a:pt x="91313" y="177495"/>
                  </a:lnTo>
                  <a:lnTo>
                    <a:pt x="91186" y="178231"/>
                  </a:lnTo>
                  <a:lnTo>
                    <a:pt x="92214" y="178562"/>
                  </a:lnTo>
                  <a:lnTo>
                    <a:pt x="93522" y="176428"/>
                  </a:lnTo>
                  <a:lnTo>
                    <a:pt x="95072" y="173888"/>
                  </a:lnTo>
                  <a:close/>
                </a:path>
                <a:path extrusionOk="0" h="387350" w="289559">
                  <a:moveTo>
                    <a:pt x="111404" y="181813"/>
                  </a:moveTo>
                  <a:lnTo>
                    <a:pt x="110858" y="181317"/>
                  </a:lnTo>
                  <a:lnTo>
                    <a:pt x="110363" y="181813"/>
                  </a:lnTo>
                  <a:lnTo>
                    <a:pt x="107480" y="182511"/>
                  </a:lnTo>
                  <a:lnTo>
                    <a:pt x="105117" y="181864"/>
                  </a:lnTo>
                  <a:lnTo>
                    <a:pt x="104927" y="181559"/>
                  </a:lnTo>
                  <a:lnTo>
                    <a:pt x="103517" y="181673"/>
                  </a:lnTo>
                  <a:lnTo>
                    <a:pt x="102717" y="182130"/>
                  </a:lnTo>
                  <a:lnTo>
                    <a:pt x="102755" y="182918"/>
                  </a:lnTo>
                  <a:lnTo>
                    <a:pt x="103644" y="182968"/>
                  </a:lnTo>
                  <a:lnTo>
                    <a:pt x="106616" y="184480"/>
                  </a:lnTo>
                  <a:lnTo>
                    <a:pt x="108686" y="186080"/>
                  </a:lnTo>
                  <a:lnTo>
                    <a:pt x="108953" y="186944"/>
                  </a:lnTo>
                  <a:lnTo>
                    <a:pt x="110286" y="186829"/>
                  </a:lnTo>
                  <a:lnTo>
                    <a:pt x="110705" y="186055"/>
                  </a:lnTo>
                  <a:lnTo>
                    <a:pt x="111061" y="185381"/>
                  </a:lnTo>
                  <a:lnTo>
                    <a:pt x="110667" y="184950"/>
                  </a:lnTo>
                  <a:lnTo>
                    <a:pt x="110756" y="182460"/>
                  </a:lnTo>
                  <a:lnTo>
                    <a:pt x="111404" y="181813"/>
                  </a:lnTo>
                  <a:close/>
                </a:path>
                <a:path extrusionOk="0" h="387350" w="289559">
                  <a:moveTo>
                    <a:pt x="125349" y="102870"/>
                  </a:moveTo>
                  <a:lnTo>
                    <a:pt x="125285" y="101600"/>
                  </a:lnTo>
                  <a:lnTo>
                    <a:pt x="124091" y="101600"/>
                  </a:lnTo>
                  <a:lnTo>
                    <a:pt x="123799" y="102870"/>
                  </a:lnTo>
                  <a:lnTo>
                    <a:pt x="125349" y="102870"/>
                  </a:lnTo>
                  <a:close/>
                </a:path>
                <a:path extrusionOk="0" h="387350" w="289559">
                  <a:moveTo>
                    <a:pt x="126695" y="179692"/>
                  </a:moveTo>
                  <a:lnTo>
                    <a:pt x="126428" y="179425"/>
                  </a:lnTo>
                  <a:lnTo>
                    <a:pt x="126276" y="179451"/>
                  </a:lnTo>
                  <a:lnTo>
                    <a:pt x="126047" y="179489"/>
                  </a:lnTo>
                  <a:lnTo>
                    <a:pt x="125895" y="180301"/>
                  </a:lnTo>
                  <a:lnTo>
                    <a:pt x="126085" y="180416"/>
                  </a:lnTo>
                  <a:lnTo>
                    <a:pt x="126225" y="180492"/>
                  </a:lnTo>
                  <a:lnTo>
                    <a:pt x="126593" y="180340"/>
                  </a:lnTo>
                  <a:lnTo>
                    <a:pt x="126644" y="179997"/>
                  </a:lnTo>
                  <a:lnTo>
                    <a:pt x="126695" y="179692"/>
                  </a:lnTo>
                  <a:close/>
                </a:path>
                <a:path extrusionOk="0" h="387350" w="289559">
                  <a:moveTo>
                    <a:pt x="136702" y="199478"/>
                  </a:moveTo>
                  <a:lnTo>
                    <a:pt x="136613" y="199148"/>
                  </a:lnTo>
                  <a:lnTo>
                    <a:pt x="136372" y="199148"/>
                  </a:lnTo>
                  <a:lnTo>
                    <a:pt x="136702" y="199478"/>
                  </a:lnTo>
                  <a:close/>
                </a:path>
                <a:path extrusionOk="0" h="387350" w="289559">
                  <a:moveTo>
                    <a:pt x="136842" y="73660"/>
                  </a:moveTo>
                  <a:lnTo>
                    <a:pt x="133604" y="71120"/>
                  </a:lnTo>
                  <a:lnTo>
                    <a:pt x="133057" y="71120"/>
                  </a:lnTo>
                  <a:lnTo>
                    <a:pt x="126530" y="69850"/>
                  </a:lnTo>
                  <a:lnTo>
                    <a:pt x="124129" y="69850"/>
                  </a:lnTo>
                  <a:lnTo>
                    <a:pt x="123355" y="71120"/>
                  </a:lnTo>
                  <a:lnTo>
                    <a:pt x="122148" y="69850"/>
                  </a:lnTo>
                  <a:lnTo>
                    <a:pt x="121132" y="68580"/>
                  </a:lnTo>
                  <a:lnTo>
                    <a:pt x="120891" y="69850"/>
                  </a:lnTo>
                  <a:lnTo>
                    <a:pt x="118351" y="69850"/>
                  </a:lnTo>
                  <a:lnTo>
                    <a:pt x="118122" y="68580"/>
                  </a:lnTo>
                  <a:lnTo>
                    <a:pt x="119405" y="68580"/>
                  </a:lnTo>
                  <a:lnTo>
                    <a:pt x="119240" y="67310"/>
                  </a:lnTo>
                  <a:lnTo>
                    <a:pt x="115963" y="67310"/>
                  </a:lnTo>
                  <a:lnTo>
                    <a:pt x="116014" y="68580"/>
                  </a:lnTo>
                  <a:lnTo>
                    <a:pt x="115557" y="68580"/>
                  </a:lnTo>
                  <a:lnTo>
                    <a:pt x="115430" y="67310"/>
                  </a:lnTo>
                  <a:lnTo>
                    <a:pt x="114884" y="67310"/>
                  </a:lnTo>
                  <a:lnTo>
                    <a:pt x="114033" y="68580"/>
                  </a:lnTo>
                  <a:lnTo>
                    <a:pt x="113639" y="68580"/>
                  </a:lnTo>
                  <a:lnTo>
                    <a:pt x="113690" y="67310"/>
                  </a:lnTo>
                  <a:lnTo>
                    <a:pt x="113474" y="67310"/>
                  </a:lnTo>
                  <a:lnTo>
                    <a:pt x="112674" y="69850"/>
                  </a:lnTo>
                  <a:lnTo>
                    <a:pt x="112268" y="69850"/>
                  </a:lnTo>
                  <a:lnTo>
                    <a:pt x="112991" y="67310"/>
                  </a:lnTo>
                  <a:lnTo>
                    <a:pt x="111252" y="67310"/>
                  </a:lnTo>
                  <a:lnTo>
                    <a:pt x="110655" y="69850"/>
                  </a:lnTo>
                  <a:lnTo>
                    <a:pt x="108877" y="69850"/>
                  </a:lnTo>
                  <a:lnTo>
                    <a:pt x="108204" y="71120"/>
                  </a:lnTo>
                  <a:lnTo>
                    <a:pt x="104775" y="71120"/>
                  </a:lnTo>
                  <a:lnTo>
                    <a:pt x="104648" y="72390"/>
                  </a:lnTo>
                  <a:lnTo>
                    <a:pt x="103682" y="72390"/>
                  </a:lnTo>
                  <a:lnTo>
                    <a:pt x="103276" y="73660"/>
                  </a:lnTo>
                  <a:lnTo>
                    <a:pt x="103797" y="73660"/>
                  </a:lnTo>
                  <a:lnTo>
                    <a:pt x="136842" y="73660"/>
                  </a:lnTo>
                  <a:close/>
                </a:path>
                <a:path extrusionOk="0" h="387350" w="289559">
                  <a:moveTo>
                    <a:pt x="141135" y="69850"/>
                  </a:moveTo>
                  <a:lnTo>
                    <a:pt x="140957" y="68580"/>
                  </a:lnTo>
                  <a:lnTo>
                    <a:pt x="136956" y="68580"/>
                  </a:lnTo>
                  <a:lnTo>
                    <a:pt x="137718" y="69850"/>
                  </a:lnTo>
                  <a:lnTo>
                    <a:pt x="138188" y="69850"/>
                  </a:lnTo>
                  <a:lnTo>
                    <a:pt x="139268" y="71120"/>
                  </a:lnTo>
                  <a:lnTo>
                    <a:pt x="139103" y="71120"/>
                  </a:lnTo>
                  <a:lnTo>
                    <a:pt x="140652" y="73660"/>
                  </a:lnTo>
                  <a:lnTo>
                    <a:pt x="141058" y="72390"/>
                  </a:lnTo>
                  <a:lnTo>
                    <a:pt x="140474" y="72390"/>
                  </a:lnTo>
                  <a:lnTo>
                    <a:pt x="140398" y="69850"/>
                  </a:lnTo>
                  <a:lnTo>
                    <a:pt x="141135" y="69850"/>
                  </a:lnTo>
                  <a:close/>
                </a:path>
                <a:path extrusionOk="0" h="387350" w="289559">
                  <a:moveTo>
                    <a:pt x="144437" y="189052"/>
                  </a:moveTo>
                  <a:lnTo>
                    <a:pt x="144081" y="188264"/>
                  </a:lnTo>
                  <a:lnTo>
                    <a:pt x="142798" y="188747"/>
                  </a:lnTo>
                  <a:lnTo>
                    <a:pt x="138442" y="188722"/>
                  </a:lnTo>
                  <a:lnTo>
                    <a:pt x="137223" y="188366"/>
                  </a:lnTo>
                  <a:lnTo>
                    <a:pt x="137058" y="188874"/>
                  </a:lnTo>
                  <a:lnTo>
                    <a:pt x="137782" y="189306"/>
                  </a:lnTo>
                  <a:lnTo>
                    <a:pt x="138861" y="189814"/>
                  </a:lnTo>
                  <a:lnTo>
                    <a:pt x="139306" y="189826"/>
                  </a:lnTo>
                  <a:lnTo>
                    <a:pt x="142748" y="190119"/>
                  </a:lnTo>
                  <a:lnTo>
                    <a:pt x="143116" y="190220"/>
                  </a:lnTo>
                  <a:lnTo>
                    <a:pt x="143598" y="189890"/>
                  </a:lnTo>
                  <a:lnTo>
                    <a:pt x="144018" y="189611"/>
                  </a:lnTo>
                  <a:lnTo>
                    <a:pt x="144437" y="189052"/>
                  </a:lnTo>
                  <a:close/>
                </a:path>
                <a:path extrusionOk="0" h="387350" w="289559">
                  <a:moveTo>
                    <a:pt x="149999" y="184277"/>
                  </a:moveTo>
                  <a:lnTo>
                    <a:pt x="149834" y="183375"/>
                  </a:lnTo>
                  <a:lnTo>
                    <a:pt x="149555" y="183324"/>
                  </a:lnTo>
                  <a:lnTo>
                    <a:pt x="149364" y="183286"/>
                  </a:lnTo>
                  <a:lnTo>
                    <a:pt x="148932" y="183667"/>
                  </a:lnTo>
                  <a:lnTo>
                    <a:pt x="149059" y="184073"/>
                  </a:lnTo>
                  <a:lnTo>
                    <a:pt x="149161" y="184391"/>
                  </a:lnTo>
                  <a:lnTo>
                    <a:pt x="149580" y="184543"/>
                  </a:lnTo>
                  <a:lnTo>
                    <a:pt x="149745" y="184442"/>
                  </a:lnTo>
                  <a:lnTo>
                    <a:pt x="149999" y="184277"/>
                  </a:lnTo>
                  <a:close/>
                </a:path>
                <a:path extrusionOk="0" h="387350" w="289559">
                  <a:moveTo>
                    <a:pt x="167665" y="183261"/>
                  </a:moveTo>
                  <a:lnTo>
                    <a:pt x="167538" y="182841"/>
                  </a:lnTo>
                  <a:lnTo>
                    <a:pt x="166763" y="182524"/>
                  </a:lnTo>
                  <a:lnTo>
                    <a:pt x="166370" y="183515"/>
                  </a:lnTo>
                  <a:lnTo>
                    <a:pt x="164096" y="184454"/>
                  </a:lnTo>
                  <a:lnTo>
                    <a:pt x="163563" y="184251"/>
                  </a:lnTo>
                  <a:lnTo>
                    <a:pt x="163245" y="184759"/>
                  </a:lnTo>
                  <a:lnTo>
                    <a:pt x="162953" y="185191"/>
                  </a:lnTo>
                  <a:lnTo>
                    <a:pt x="163068" y="185762"/>
                  </a:lnTo>
                  <a:lnTo>
                    <a:pt x="163106" y="185953"/>
                  </a:lnTo>
                  <a:lnTo>
                    <a:pt x="163245" y="186753"/>
                  </a:lnTo>
                  <a:lnTo>
                    <a:pt x="163906" y="187032"/>
                  </a:lnTo>
                  <a:lnTo>
                    <a:pt x="166179" y="185166"/>
                  </a:lnTo>
                  <a:lnTo>
                    <a:pt x="165938" y="185178"/>
                  </a:lnTo>
                  <a:lnTo>
                    <a:pt x="167259" y="184111"/>
                  </a:lnTo>
                  <a:lnTo>
                    <a:pt x="167576" y="183934"/>
                  </a:lnTo>
                  <a:lnTo>
                    <a:pt x="167627" y="183565"/>
                  </a:lnTo>
                  <a:lnTo>
                    <a:pt x="167665" y="183261"/>
                  </a:lnTo>
                  <a:close/>
                </a:path>
                <a:path extrusionOk="0" h="387350" w="289559">
                  <a:moveTo>
                    <a:pt x="199186" y="317360"/>
                  </a:moveTo>
                  <a:lnTo>
                    <a:pt x="198932" y="317182"/>
                  </a:lnTo>
                  <a:lnTo>
                    <a:pt x="198602" y="316941"/>
                  </a:lnTo>
                  <a:lnTo>
                    <a:pt x="197383" y="317754"/>
                  </a:lnTo>
                  <a:lnTo>
                    <a:pt x="197472" y="318223"/>
                  </a:lnTo>
                  <a:lnTo>
                    <a:pt x="197523" y="318503"/>
                  </a:lnTo>
                  <a:lnTo>
                    <a:pt x="198081" y="318731"/>
                  </a:lnTo>
                  <a:lnTo>
                    <a:pt x="198513" y="318566"/>
                  </a:lnTo>
                  <a:lnTo>
                    <a:pt x="199136" y="318325"/>
                  </a:lnTo>
                  <a:lnTo>
                    <a:pt x="199186" y="317360"/>
                  </a:lnTo>
                  <a:close/>
                </a:path>
                <a:path extrusionOk="0" h="387350" w="289559">
                  <a:moveTo>
                    <a:pt x="224624" y="323494"/>
                  </a:moveTo>
                  <a:lnTo>
                    <a:pt x="224078" y="321894"/>
                  </a:lnTo>
                  <a:lnTo>
                    <a:pt x="222783" y="321741"/>
                  </a:lnTo>
                  <a:lnTo>
                    <a:pt x="222732" y="323646"/>
                  </a:lnTo>
                  <a:lnTo>
                    <a:pt x="219760" y="326224"/>
                  </a:lnTo>
                  <a:lnTo>
                    <a:pt x="219341" y="326097"/>
                  </a:lnTo>
                  <a:lnTo>
                    <a:pt x="217995" y="328015"/>
                  </a:lnTo>
                  <a:lnTo>
                    <a:pt x="218313" y="328714"/>
                  </a:lnTo>
                  <a:lnTo>
                    <a:pt x="217246" y="330555"/>
                  </a:lnTo>
                  <a:lnTo>
                    <a:pt x="216852" y="330796"/>
                  </a:lnTo>
                  <a:lnTo>
                    <a:pt x="213055" y="333667"/>
                  </a:lnTo>
                  <a:lnTo>
                    <a:pt x="213918" y="333184"/>
                  </a:lnTo>
                  <a:lnTo>
                    <a:pt x="208864" y="336994"/>
                  </a:lnTo>
                  <a:lnTo>
                    <a:pt x="208661" y="336994"/>
                  </a:lnTo>
                  <a:lnTo>
                    <a:pt x="205676" y="339915"/>
                  </a:lnTo>
                  <a:lnTo>
                    <a:pt x="205232" y="342277"/>
                  </a:lnTo>
                  <a:lnTo>
                    <a:pt x="205460" y="342468"/>
                  </a:lnTo>
                  <a:lnTo>
                    <a:pt x="204889" y="345351"/>
                  </a:lnTo>
                  <a:lnTo>
                    <a:pt x="203390" y="347065"/>
                  </a:lnTo>
                  <a:lnTo>
                    <a:pt x="202907" y="346887"/>
                  </a:lnTo>
                  <a:lnTo>
                    <a:pt x="201676" y="348449"/>
                  </a:lnTo>
                  <a:lnTo>
                    <a:pt x="201803" y="348526"/>
                  </a:lnTo>
                  <a:lnTo>
                    <a:pt x="200393" y="350520"/>
                  </a:lnTo>
                  <a:lnTo>
                    <a:pt x="199948" y="350367"/>
                  </a:lnTo>
                  <a:lnTo>
                    <a:pt x="199288" y="352171"/>
                  </a:lnTo>
                  <a:lnTo>
                    <a:pt x="200266" y="352907"/>
                  </a:lnTo>
                  <a:lnTo>
                    <a:pt x="199402" y="354507"/>
                  </a:lnTo>
                  <a:lnTo>
                    <a:pt x="198666" y="354596"/>
                  </a:lnTo>
                  <a:lnTo>
                    <a:pt x="198780" y="355206"/>
                  </a:lnTo>
                  <a:lnTo>
                    <a:pt x="199758" y="355320"/>
                  </a:lnTo>
                  <a:lnTo>
                    <a:pt x="202171" y="355231"/>
                  </a:lnTo>
                  <a:lnTo>
                    <a:pt x="203454" y="354444"/>
                  </a:lnTo>
                  <a:lnTo>
                    <a:pt x="205320" y="353110"/>
                  </a:lnTo>
                  <a:lnTo>
                    <a:pt x="205613" y="352564"/>
                  </a:lnTo>
                  <a:lnTo>
                    <a:pt x="209334" y="348107"/>
                  </a:lnTo>
                  <a:lnTo>
                    <a:pt x="218262" y="336384"/>
                  </a:lnTo>
                  <a:lnTo>
                    <a:pt x="220497" y="333032"/>
                  </a:lnTo>
                  <a:lnTo>
                    <a:pt x="221729" y="331000"/>
                  </a:lnTo>
                  <a:lnTo>
                    <a:pt x="221678" y="330771"/>
                  </a:lnTo>
                  <a:lnTo>
                    <a:pt x="224358" y="325310"/>
                  </a:lnTo>
                  <a:lnTo>
                    <a:pt x="224434" y="324802"/>
                  </a:lnTo>
                  <a:lnTo>
                    <a:pt x="224624" y="323494"/>
                  </a:lnTo>
                  <a:close/>
                </a:path>
                <a:path extrusionOk="0" h="387350" w="289559">
                  <a:moveTo>
                    <a:pt x="231521" y="332689"/>
                  </a:moveTo>
                  <a:lnTo>
                    <a:pt x="230974" y="332232"/>
                  </a:lnTo>
                  <a:lnTo>
                    <a:pt x="230670" y="332295"/>
                  </a:lnTo>
                  <a:lnTo>
                    <a:pt x="230238" y="332371"/>
                  </a:lnTo>
                  <a:lnTo>
                    <a:pt x="229984" y="333489"/>
                  </a:lnTo>
                  <a:lnTo>
                    <a:pt x="230568" y="333933"/>
                  </a:lnTo>
                  <a:lnTo>
                    <a:pt x="231343" y="333730"/>
                  </a:lnTo>
                  <a:lnTo>
                    <a:pt x="231432" y="333184"/>
                  </a:lnTo>
                  <a:lnTo>
                    <a:pt x="231521" y="332689"/>
                  </a:lnTo>
                  <a:close/>
                </a:path>
                <a:path extrusionOk="0" h="387350" w="289559">
                  <a:moveTo>
                    <a:pt x="239191" y="241579"/>
                  </a:moveTo>
                  <a:lnTo>
                    <a:pt x="238899" y="241007"/>
                  </a:lnTo>
                  <a:lnTo>
                    <a:pt x="238455" y="240906"/>
                  </a:lnTo>
                  <a:lnTo>
                    <a:pt x="237896" y="240753"/>
                  </a:lnTo>
                  <a:lnTo>
                    <a:pt x="237286" y="241427"/>
                  </a:lnTo>
                  <a:lnTo>
                    <a:pt x="237210" y="242049"/>
                  </a:lnTo>
                  <a:lnTo>
                    <a:pt x="237134" y="242658"/>
                  </a:lnTo>
                  <a:lnTo>
                    <a:pt x="237883" y="243205"/>
                  </a:lnTo>
                  <a:lnTo>
                    <a:pt x="238963" y="242798"/>
                  </a:lnTo>
                  <a:lnTo>
                    <a:pt x="239102" y="242049"/>
                  </a:lnTo>
                  <a:lnTo>
                    <a:pt x="239191" y="241579"/>
                  </a:lnTo>
                  <a:close/>
                </a:path>
                <a:path extrusionOk="0" h="387350" w="289559">
                  <a:moveTo>
                    <a:pt x="243420" y="68580"/>
                  </a:moveTo>
                  <a:lnTo>
                    <a:pt x="241261" y="66040"/>
                  </a:lnTo>
                  <a:lnTo>
                    <a:pt x="238023" y="62230"/>
                  </a:lnTo>
                  <a:lnTo>
                    <a:pt x="235864" y="59690"/>
                  </a:lnTo>
                  <a:lnTo>
                    <a:pt x="229222" y="53340"/>
                  </a:lnTo>
                  <a:lnTo>
                    <a:pt x="225983" y="50800"/>
                  </a:lnTo>
                  <a:lnTo>
                    <a:pt x="224358" y="49530"/>
                  </a:lnTo>
                  <a:lnTo>
                    <a:pt x="221119" y="46990"/>
                  </a:lnTo>
                  <a:lnTo>
                    <a:pt x="217881" y="44450"/>
                  </a:lnTo>
                  <a:lnTo>
                    <a:pt x="201955" y="31750"/>
                  </a:lnTo>
                  <a:lnTo>
                    <a:pt x="181597" y="20320"/>
                  </a:lnTo>
                  <a:lnTo>
                    <a:pt x="177850" y="19050"/>
                  </a:lnTo>
                  <a:lnTo>
                    <a:pt x="167728" y="13970"/>
                  </a:lnTo>
                  <a:lnTo>
                    <a:pt x="152869" y="8890"/>
                  </a:lnTo>
                  <a:lnTo>
                    <a:pt x="134950" y="3810"/>
                  </a:lnTo>
                  <a:lnTo>
                    <a:pt x="129895" y="2540"/>
                  </a:lnTo>
                  <a:lnTo>
                    <a:pt x="123532" y="1270"/>
                  </a:lnTo>
                  <a:lnTo>
                    <a:pt x="102539" y="0"/>
                  </a:lnTo>
                  <a:lnTo>
                    <a:pt x="94869" y="0"/>
                  </a:lnTo>
                  <a:lnTo>
                    <a:pt x="101638" y="1270"/>
                  </a:lnTo>
                  <a:lnTo>
                    <a:pt x="103289" y="1270"/>
                  </a:lnTo>
                  <a:lnTo>
                    <a:pt x="113931" y="2540"/>
                  </a:lnTo>
                  <a:lnTo>
                    <a:pt x="114642" y="2540"/>
                  </a:lnTo>
                  <a:lnTo>
                    <a:pt x="119570" y="3810"/>
                  </a:lnTo>
                  <a:lnTo>
                    <a:pt x="120192" y="3810"/>
                  </a:lnTo>
                  <a:lnTo>
                    <a:pt x="125183" y="5080"/>
                  </a:lnTo>
                  <a:lnTo>
                    <a:pt x="127609" y="5080"/>
                  </a:lnTo>
                  <a:lnTo>
                    <a:pt x="127736" y="6350"/>
                  </a:lnTo>
                  <a:lnTo>
                    <a:pt x="125920" y="6350"/>
                  </a:lnTo>
                  <a:lnTo>
                    <a:pt x="125984" y="7620"/>
                  </a:lnTo>
                  <a:lnTo>
                    <a:pt x="129387" y="6350"/>
                  </a:lnTo>
                  <a:lnTo>
                    <a:pt x="134708" y="10160"/>
                  </a:lnTo>
                  <a:lnTo>
                    <a:pt x="134454" y="11430"/>
                  </a:lnTo>
                  <a:lnTo>
                    <a:pt x="138582" y="12700"/>
                  </a:lnTo>
                  <a:lnTo>
                    <a:pt x="138760" y="12700"/>
                  </a:lnTo>
                  <a:lnTo>
                    <a:pt x="143789" y="13970"/>
                  </a:lnTo>
                  <a:lnTo>
                    <a:pt x="143713" y="15240"/>
                  </a:lnTo>
                  <a:lnTo>
                    <a:pt x="148297" y="16510"/>
                  </a:lnTo>
                  <a:lnTo>
                    <a:pt x="149542" y="16510"/>
                  </a:lnTo>
                  <a:lnTo>
                    <a:pt x="149644" y="17780"/>
                  </a:lnTo>
                  <a:lnTo>
                    <a:pt x="148615" y="19050"/>
                  </a:lnTo>
                  <a:lnTo>
                    <a:pt x="147523" y="19050"/>
                  </a:lnTo>
                  <a:lnTo>
                    <a:pt x="148666" y="21590"/>
                  </a:lnTo>
                  <a:lnTo>
                    <a:pt x="148386" y="21590"/>
                  </a:lnTo>
                  <a:lnTo>
                    <a:pt x="148640" y="24130"/>
                  </a:lnTo>
                  <a:lnTo>
                    <a:pt x="148767" y="25400"/>
                  </a:lnTo>
                  <a:lnTo>
                    <a:pt x="151333" y="27940"/>
                  </a:lnTo>
                  <a:lnTo>
                    <a:pt x="152984" y="29210"/>
                  </a:lnTo>
                  <a:lnTo>
                    <a:pt x="151231" y="29210"/>
                  </a:lnTo>
                  <a:lnTo>
                    <a:pt x="149339" y="27940"/>
                  </a:lnTo>
                  <a:lnTo>
                    <a:pt x="145999" y="25400"/>
                  </a:lnTo>
                  <a:lnTo>
                    <a:pt x="144881" y="24130"/>
                  </a:lnTo>
                  <a:lnTo>
                    <a:pt x="139458" y="24130"/>
                  </a:lnTo>
                  <a:lnTo>
                    <a:pt x="138899" y="25400"/>
                  </a:lnTo>
                  <a:lnTo>
                    <a:pt x="140639" y="26670"/>
                  </a:lnTo>
                  <a:lnTo>
                    <a:pt x="137439" y="26670"/>
                  </a:lnTo>
                  <a:lnTo>
                    <a:pt x="138112" y="27940"/>
                  </a:lnTo>
                  <a:lnTo>
                    <a:pt x="140843" y="29210"/>
                  </a:lnTo>
                  <a:lnTo>
                    <a:pt x="141681" y="29210"/>
                  </a:lnTo>
                  <a:lnTo>
                    <a:pt x="142671" y="30213"/>
                  </a:lnTo>
                  <a:lnTo>
                    <a:pt x="143725" y="34290"/>
                  </a:lnTo>
                  <a:lnTo>
                    <a:pt x="146913" y="38100"/>
                  </a:lnTo>
                  <a:lnTo>
                    <a:pt x="149682" y="38100"/>
                  </a:lnTo>
                  <a:lnTo>
                    <a:pt x="150914" y="39370"/>
                  </a:lnTo>
                  <a:lnTo>
                    <a:pt x="149275" y="41910"/>
                  </a:lnTo>
                  <a:lnTo>
                    <a:pt x="150380" y="43180"/>
                  </a:lnTo>
                  <a:lnTo>
                    <a:pt x="153555" y="43180"/>
                  </a:lnTo>
                  <a:lnTo>
                    <a:pt x="159842" y="43180"/>
                  </a:lnTo>
                  <a:lnTo>
                    <a:pt x="161772" y="45720"/>
                  </a:lnTo>
                  <a:lnTo>
                    <a:pt x="157467" y="44450"/>
                  </a:lnTo>
                  <a:lnTo>
                    <a:pt x="156260" y="44069"/>
                  </a:lnTo>
                  <a:lnTo>
                    <a:pt x="156260" y="46990"/>
                  </a:lnTo>
                  <a:lnTo>
                    <a:pt x="153898" y="46990"/>
                  </a:lnTo>
                  <a:lnTo>
                    <a:pt x="154343" y="46786"/>
                  </a:lnTo>
                  <a:lnTo>
                    <a:pt x="155994" y="45720"/>
                  </a:lnTo>
                  <a:lnTo>
                    <a:pt x="156222" y="46786"/>
                  </a:lnTo>
                  <a:lnTo>
                    <a:pt x="156260" y="46990"/>
                  </a:lnTo>
                  <a:lnTo>
                    <a:pt x="156260" y="44069"/>
                  </a:lnTo>
                  <a:lnTo>
                    <a:pt x="153555" y="43180"/>
                  </a:lnTo>
                  <a:lnTo>
                    <a:pt x="151663" y="44450"/>
                  </a:lnTo>
                  <a:lnTo>
                    <a:pt x="151815" y="45720"/>
                  </a:lnTo>
                  <a:lnTo>
                    <a:pt x="153009" y="44450"/>
                  </a:lnTo>
                  <a:lnTo>
                    <a:pt x="153631" y="45720"/>
                  </a:lnTo>
                  <a:lnTo>
                    <a:pt x="153352" y="46786"/>
                  </a:lnTo>
                  <a:lnTo>
                    <a:pt x="150812" y="45720"/>
                  </a:lnTo>
                  <a:lnTo>
                    <a:pt x="151371" y="46786"/>
                  </a:lnTo>
                  <a:lnTo>
                    <a:pt x="152273" y="48260"/>
                  </a:lnTo>
                  <a:lnTo>
                    <a:pt x="157060" y="50800"/>
                  </a:lnTo>
                  <a:lnTo>
                    <a:pt x="157721" y="49530"/>
                  </a:lnTo>
                  <a:lnTo>
                    <a:pt x="159677" y="52070"/>
                  </a:lnTo>
                  <a:lnTo>
                    <a:pt x="161417" y="52070"/>
                  </a:lnTo>
                  <a:lnTo>
                    <a:pt x="161417" y="50800"/>
                  </a:lnTo>
                  <a:lnTo>
                    <a:pt x="163220" y="50800"/>
                  </a:lnTo>
                  <a:lnTo>
                    <a:pt x="165036" y="50800"/>
                  </a:lnTo>
                  <a:lnTo>
                    <a:pt x="167386" y="52070"/>
                  </a:lnTo>
                  <a:lnTo>
                    <a:pt x="168910" y="53340"/>
                  </a:lnTo>
                  <a:lnTo>
                    <a:pt x="167246" y="53340"/>
                  </a:lnTo>
                  <a:lnTo>
                    <a:pt x="166027" y="52070"/>
                  </a:lnTo>
                  <a:lnTo>
                    <a:pt x="164071" y="52070"/>
                  </a:lnTo>
                  <a:lnTo>
                    <a:pt x="163220" y="50800"/>
                  </a:lnTo>
                  <a:lnTo>
                    <a:pt x="162445" y="52070"/>
                  </a:lnTo>
                  <a:lnTo>
                    <a:pt x="162788" y="53340"/>
                  </a:lnTo>
                  <a:lnTo>
                    <a:pt x="163576" y="53340"/>
                  </a:lnTo>
                  <a:lnTo>
                    <a:pt x="165696" y="54610"/>
                  </a:lnTo>
                  <a:lnTo>
                    <a:pt x="168617" y="58420"/>
                  </a:lnTo>
                  <a:lnTo>
                    <a:pt x="167906" y="60960"/>
                  </a:lnTo>
                  <a:lnTo>
                    <a:pt x="165595" y="60960"/>
                  </a:lnTo>
                  <a:lnTo>
                    <a:pt x="166230" y="59690"/>
                  </a:lnTo>
                  <a:lnTo>
                    <a:pt x="166128" y="58420"/>
                  </a:lnTo>
                  <a:lnTo>
                    <a:pt x="165963" y="57150"/>
                  </a:lnTo>
                  <a:lnTo>
                    <a:pt x="164541" y="55880"/>
                  </a:lnTo>
                  <a:lnTo>
                    <a:pt x="163499" y="55880"/>
                  </a:lnTo>
                  <a:lnTo>
                    <a:pt x="162928" y="54610"/>
                  </a:lnTo>
                  <a:lnTo>
                    <a:pt x="157302" y="52070"/>
                  </a:lnTo>
                  <a:lnTo>
                    <a:pt x="156362" y="52070"/>
                  </a:lnTo>
                  <a:lnTo>
                    <a:pt x="155028" y="50800"/>
                  </a:lnTo>
                  <a:lnTo>
                    <a:pt x="152298" y="49530"/>
                  </a:lnTo>
                  <a:lnTo>
                    <a:pt x="151968" y="49530"/>
                  </a:lnTo>
                  <a:lnTo>
                    <a:pt x="149479" y="48260"/>
                  </a:lnTo>
                  <a:lnTo>
                    <a:pt x="149390" y="46990"/>
                  </a:lnTo>
                  <a:lnTo>
                    <a:pt x="147091" y="46990"/>
                  </a:lnTo>
                  <a:lnTo>
                    <a:pt x="146786" y="48260"/>
                  </a:lnTo>
                  <a:lnTo>
                    <a:pt x="148971" y="50800"/>
                  </a:lnTo>
                  <a:lnTo>
                    <a:pt x="149542" y="50800"/>
                  </a:lnTo>
                  <a:lnTo>
                    <a:pt x="151041" y="52070"/>
                  </a:lnTo>
                  <a:lnTo>
                    <a:pt x="150622" y="52070"/>
                  </a:lnTo>
                  <a:lnTo>
                    <a:pt x="151853" y="54610"/>
                  </a:lnTo>
                  <a:lnTo>
                    <a:pt x="152628" y="54610"/>
                  </a:lnTo>
                  <a:lnTo>
                    <a:pt x="158953" y="55880"/>
                  </a:lnTo>
                  <a:lnTo>
                    <a:pt x="159626" y="55880"/>
                  </a:lnTo>
                  <a:lnTo>
                    <a:pt x="159613" y="57150"/>
                  </a:lnTo>
                  <a:lnTo>
                    <a:pt x="154190" y="57150"/>
                  </a:lnTo>
                  <a:lnTo>
                    <a:pt x="150799" y="58420"/>
                  </a:lnTo>
                  <a:lnTo>
                    <a:pt x="149783" y="58420"/>
                  </a:lnTo>
                  <a:lnTo>
                    <a:pt x="149923" y="59690"/>
                  </a:lnTo>
                  <a:lnTo>
                    <a:pt x="151193" y="58420"/>
                  </a:lnTo>
                  <a:lnTo>
                    <a:pt x="152679" y="60960"/>
                  </a:lnTo>
                  <a:lnTo>
                    <a:pt x="152882" y="60960"/>
                  </a:lnTo>
                  <a:lnTo>
                    <a:pt x="152349" y="62230"/>
                  </a:lnTo>
                  <a:lnTo>
                    <a:pt x="151752" y="60960"/>
                  </a:lnTo>
                  <a:lnTo>
                    <a:pt x="150736" y="60960"/>
                  </a:lnTo>
                  <a:lnTo>
                    <a:pt x="150685" y="62230"/>
                  </a:lnTo>
                  <a:lnTo>
                    <a:pt x="149085" y="63500"/>
                  </a:lnTo>
                  <a:lnTo>
                    <a:pt x="148945" y="63500"/>
                  </a:lnTo>
                  <a:lnTo>
                    <a:pt x="148590" y="64770"/>
                  </a:lnTo>
                  <a:lnTo>
                    <a:pt x="148717" y="66040"/>
                  </a:lnTo>
                  <a:lnTo>
                    <a:pt x="148310" y="66040"/>
                  </a:lnTo>
                  <a:lnTo>
                    <a:pt x="148132" y="64770"/>
                  </a:lnTo>
                  <a:lnTo>
                    <a:pt x="146621" y="63500"/>
                  </a:lnTo>
                  <a:lnTo>
                    <a:pt x="145554" y="63500"/>
                  </a:lnTo>
                  <a:lnTo>
                    <a:pt x="144741" y="67310"/>
                  </a:lnTo>
                  <a:lnTo>
                    <a:pt x="145364" y="68580"/>
                  </a:lnTo>
                  <a:lnTo>
                    <a:pt x="243420" y="68580"/>
                  </a:lnTo>
                  <a:close/>
                </a:path>
                <a:path extrusionOk="0" h="387350" w="289559">
                  <a:moveTo>
                    <a:pt x="250177" y="220687"/>
                  </a:moveTo>
                  <a:lnTo>
                    <a:pt x="249758" y="217297"/>
                  </a:lnTo>
                  <a:lnTo>
                    <a:pt x="249275" y="216179"/>
                  </a:lnTo>
                  <a:lnTo>
                    <a:pt x="248234" y="214236"/>
                  </a:lnTo>
                  <a:lnTo>
                    <a:pt x="247865" y="214363"/>
                  </a:lnTo>
                  <a:lnTo>
                    <a:pt x="247967" y="214896"/>
                  </a:lnTo>
                  <a:lnTo>
                    <a:pt x="248335" y="217754"/>
                  </a:lnTo>
                  <a:lnTo>
                    <a:pt x="248234" y="217462"/>
                  </a:lnTo>
                  <a:lnTo>
                    <a:pt x="248678" y="220611"/>
                  </a:lnTo>
                  <a:lnTo>
                    <a:pt x="248856" y="220637"/>
                  </a:lnTo>
                  <a:lnTo>
                    <a:pt x="248945" y="223088"/>
                  </a:lnTo>
                  <a:lnTo>
                    <a:pt x="248678" y="223875"/>
                  </a:lnTo>
                  <a:lnTo>
                    <a:pt x="249047" y="223977"/>
                  </a:lnTo>
                  <a:lnTo>
                    <a:pt x="249631" y="222935"/>
                  </a:lnTo>
                  <a:lnTo>
                    <a:pt x="249897" y="221805"/>
                  </a:lnTo>
                  <a:lnTo>
                    <a:pt x="250177" y="220687"/>
                  </a:lnTo>
                  <a:close/>
                </a:path>
                <a:path extrusionOk="0" h="387350" w="289559">
                  <a:moveTo>
                    <a:pt x="267081" y="102870"/>
                  </a:moveTo>
                  <a:lnTo>
                    <a:pt x="265645" y="100330"/>
                  </a:lnTo>
                  <a:lnTo>
                    <a:pt x="264210" y="97790"/>
                  </a:lnTo>
                  <a:lnTo>
                    <a:pt x="259080" y="90284"/>
                  </a:lnTo>
                  <a:lnTo>
                    <a:pt x="255511" y="85090"/>
                  </a:lnTo>
                  <a:lnTo>
                    <a:pt x="250266" y="77470"/>
                  </a:lnTo>
                  <a:lnTo>
                    <a:pt x="244398" y="69850"/>
                  </a:lnTo>
                  <a:lnTo>
                    <a:pt x="144221" y="69850"/>
                  </a:lnTo>
                  <a:lnTo>
                    <a:pt x="142887" y="69850"/>
                  </a:lnTo>
                  <a:lnTo>
                    <a:pt x="144754" y="71120"/>
                  </a:lnTo>
                  <a:lnTo>
                    <a:pt x="144589" y="72390"/>
                  </a:lnTo>
                  <a:lnTo>
                    <a:pt x="141058" y="72390"/>
                  </a:lnTo>
                  <a:lnTo>
                    <a:pt x="141490" y="73660"/>
                  </a:lnTo>
                  <a:lnTo>
                    <a:pt x="141262" y="74930"/>
                  </a:lnTo>
                  <a:lnTo>
                    <a:pt x="140258" y="76200"/>
                  </a:lnTo>
                  <a:lnTo>
                    <a:pt x="138493" y="76200"/>
                  </a:lnTo>
                  <a:lnTo>
                    <a:pt x="138417" y="78740"/>
                  </a:lnTo>
                  <a:lnTo>
                    <a:pt x="138633" y="80010"/>
                  </a:lnTo>
                  <a:lnTo>
                    <a:pt x="140144" y="81280"/>
                  </a:lnTo>
                  <a:lnTo>
                    <a:pt x="135178" y="81280"/>
                  </a:lnTo>
                  <a:lnTo>
                    <a:pt x="138023" y="83820"/>
                  </a:lnTo>
                  <a:lnTo>
                    <a:pt x="138328" y="83820"/>
                  </a:lnTo>
                  <a:lnTo>
                    <a:pt x="138150" y="85090"/>
                  </a:lnTo>
                  <a:lnTo>
                    <a:pt x="132664" y="83820"/>
                  </a:lnTo>
                  <a:lnTo>
                    <a:pt x="130556" y="82550"/>
                  </a:lnTo>
                  <a:lnTo>
                    <a:pt x="131356" y="81280"/>
                  </a:lnTo>
                  <a:lnTo>
                    <a:pt x="129286" y="78740"/>
                  </a:lnTo>
                  <a:lnTo>
                    <a:pt x="125539" y="77470"/>
                  </a:lnTo>
                  <a:lnTo>
                    <a:pt x="125984" y="76200"/>
                  </a:lnTo>
                  <a:lnTo>
                    <a:pt x="133324" y="77470"/>
                  </a:lnTo>
                  <a:lnTo>
                    <a:pt x="135928" y="77470"/>
                  </a:lnTo>
                  <a:lnTo>
                    <a:pt x="137096" y="76200"/>
                  </a:lnTo>
                  <a:lnTo>
                    <a:pt x="136969" y="74930"/>
                  </a:lnTo>
                  <a:lnTo>
                    <a:pt x="103733" y="74930"/>
                  </a:lnTo>
                  <a:lnTo>
                    <a:pt x="101219" y="74930"/>
                  </a:lnTo>
                  <a:lnTo>
                    <a:pt x="100761" y="74930"/>
                  </a:lnTo>
                  <a:lnTo>
                    <a:pt x="100088" y="76200"/>
                  </a:lnTo>
                  <a:lnTo>
                    <a:pt x="99936" y="76200"/>
                  </a:lnTo>
                  <a:lnTo>
                    <a:pt x="100088" y="77470"/>
                  </a:lnTo>
                  <a:lnTo>
                    <a:pt x="100520" y="76200"/>
                  </a:lnTo>
                  <a:lnTo>
                    <a:pt x="102133" y="76200"/>
                  </a:lnTo>
                  <a:lnTo>
                    <a:pt x="101346" y="77470"/>
                  </a:lnTo>
                  <a:lnTo>
                    <a:pt x="101498" y="77470"/>
                  </a:lnTo>
                  <a:lnTo>
                    <a:pt x="101041" y="78740"/>
                  </a:lnTo>
                  <a:lnTo>
                    <a:pt x="100749" y="80010"/>
                  </a:lnTo>
                  <a:lnTo>
                    <a:pt x="99390" y="81280"/>
                  </a:lnTo>
                  <a:lnTo>
                    <a:pt x="98247" y="81280"/>
                  </a:lnTo>
                  <a:lnTo>
                    <a:pt x="98793" y="82550"/>
                  </a:lnTo>
                  <a:lnTo>
                    <a:pt x="98539" y="82550"/>
                  </a:lnTo>
                  <a:lnTo>
                    <a:pt x="98298" y="83820"/>
                  </a:lnTo>
                  <a:lnTo>
                    <a:pt x="97586" y="85090"/>
                  </a:lnTo>
                  <a:lnTo>
                    <a:pt x="96989" y="86360"/>
                  </a:lnTo>
                  <a:lnTo>
                    <a:pt x="96558" y="86360"/>
                  </a:lnTo>
                  <a:lnTo>
                    <a:pt x="95148" y="87630"/>
                  </a:lnTo>
                  <a:lnTo>
                    <a:pt x="95656" y="87630"/>
                  </a:lnTo>
                  <a:lnTo>
                    <a:pt x="94361" y="88900"/>
                  </a:lnTo>
                  <a:lnTo>
                    <a:pt x="94208" y="88900"/>
                  </a:lnTo>
                  <a:lnTo>
                    <a:pt x="93065" y="90284"/>
                  </a:lnTo>
                  <a:lnTo>
                    <a:pt x="93103" y="91440"/>
                  </a:lnTo>
                  <a:lnTo>
                    <a:pt x="92633" y="91440"/>
                  </a:lnTo>
                  <a:lnTo>
                    <a:pt x="91325" y="92710"/>
                  </a:lnTo>
                  <a:lnTo>
                    <a:pt x="90792" y="92710"/>
                  </a:lnTo>
                  <a:lnTo>
                    <a:pt x="89496" y="93980"/>
                  </a:lnTo>
                  <a:lnTo>
                    <a:pt x="89382" y="95250"/>
                  </a:lnTo>
                  <a:lnTo>
                    <a:pt x="89230" y="95250"/>
                  </a:lnTo>
                  <a:lnTo>
                    <a:pt x="88290" y="93980"/>
                  </a:lnTo>
                  <a:lnTo>
                    <a:pt x="87426" y="95250"/>
                  </a:lnTo>
                  <a:lnTo>
                    <a:pt x="86614" y="95250"/>
                  </a:lnTo>
                  <a:lnTo>
                    <a:pt x="85648" y="96520"/>
                  </a:lnTo>
                  <a:lnTo>
                    <a:pt x="85280" y="96520"/>
                  </a:lnTo>
                  <a:lnTo>
                    <a:pt x="85178" y="102870"/>
                  </a:lnTo>
                  <a:lnTo>
                    <a:pt x="86156" y="105410"/>
                  </a:lnTo>
                  <a:lnTo>
                    <a:pt x="86423" y="105410"/>
                  </a:lnTo>
                  <a:lnTo>
                    <a:pt x="86372" y="106680"/>
                  </a:lnTo>
                  <a:lnTo>
                    <a:pt x="85915" y="106680"/>
                  </a:lnTo>
                  <a:lnTo>
                    <a:pt x="87464" y="109220"/>
                  </a:lnTo>
                  <a:lnTo>
                    <a:pt x="89941" y="109220"/>
                  </a:lnTo>
                  <a:lnTo>
                    <a:pt x="91655" y="107950"/>
                  </a:lnTo>
                  <a:lnTo>
                    <a:pt x="92951" y="107950"/>
                  </a:lnTo>
                  <a:lnTo>
                    <a:pt x="92722" y="106680"/>
                  </a:lnTo>
                  <a:lnTo>
                    <a:pt x="94310" y="106680"/>
                  </a:lnTo>
                  <a:lnTo>
                    <a:pt x="95199" y="105410"/>
                  </a:lnTo>
                  <a:lnTo>
                    <a:pt x="95034" y="104140"/>
                  </a:lnTo>
                  <a:lnTo>
                    <a:pt x="95681" y="104140"/>
                  </a:lnTo>
                  <a:lnTo>
                    <a:pt x="96367" y="105410"/>
                  </a:lnTo>
                  <a:lnTo>
                    <a:pt x="97231" y="107950"/>
                  </a:lnTo>
                  <a:lnTo>
                    <a:pt x="96913" y="107950"/>
                  </a:lnTo>
                  <a:lnTo>
                    <a:pt x="97523" y="110490"/>
                  </a:lnTo>
                  <a:lnTo>
                    <a:pt x="97599" y="109220"/>
                  </a:lnTo>
                  <a:lnTo>
                    <a:pt x="100749" y="115570"/>
                  </a:lnTo>
                  <a:lnTo>
                    <a:pt x="106946" y="115570"/>
                  </a:lnTo>
                  <a:lnTo>
                    <a:pt x="107365" y="114300"/>
                  </a:lnTo>
                  <a:lnTo>
                    <a:pt x="107480" y="113030"/>
                  </a:lnTo>
                  <a:lnTo>
                    <a:pt x="107619" y="111760"/>
                  </a:lnTo>
                  <a:lnTo>
                    <a:pt x="107797" y="110490"/>
                  </a:lnTo>
                  <a:lnTo>
                    <a:pt x="107543" y="110490"/>
                  </a:lnTo>
                  <a:lnTo>
                    <a:pt x="107899" y="109220"/>
                  </a:lnTo>
                  <a:lnTo>
                    <a:pt x="108191" y="109220"/>
                  </a:lnTo>
                  <a:lnTo>
                    <a:pt x="108140" y="107950"/>
                  </a:lnTo>
                  <a:lnTo>
                    <a:pt x="107962" y="106680"/>
                  </a:lnTo>
                  <a:lnTo>
                    <a:pt x="108191" y="106680"/>
                  </a:lnTo>
                  <a:lnTo>
                    <a:pt x="109956" y="105410"/>
                  </a:lnTo>
                  <a:lnTo>
                    <a:pt x="110896" y="104140"/>
                  </a:lnTo>
                  <a:lnTo>
                    <a:pt x="110845" y="102870"/>
                  </a:lnTo>
                  <a:lnTo>
                    <a:pt x="110197" y="101600"/>
                  </a:lnTo>
                  <a:lnTo>
                    <a:pt x="109347" y="101600"/>
                  </a:lnTo>
                  <a:lnTo>
                    <a:pt x="107594" y="100330"/>
                  </a:lnTo>
                  <a:lnTo>
                    <a:pt x="107149" y="97790"/>
                  </a:lnTo>
                  <a:lnTo>
                    <a:pt x="107365" y="97790"/>
                  </a:lnTo>
                  <a:lnTo>
                    <a:pt x="107099" y="96520"/>
                  </a:lnTo>
                  <a:lnTo>
                    <a:pt x="106857" y="96520"/>
                  </a:lnTo>
                  <a:lnTo>
                    <a:pt x="106959" y="95250"/>
                  </a:lnTo>
                  <a:lnTo>
                    <a:pt x="107111" y="95250"/>
                  </a:lnTo>
                  <a:lnTo>
                    <a:pt x="108445" y="92710"/>
                  </a:lnTo>
                  <a:lnTo>
                    <a:pt x="110655" y="88900"/>
                  </a:lnTo>
                  <a:lnTo>
                    <a:pt x="111480" y="87630"/>
                  </a:lnTo>
                  <a:lnTo>
                    <a:pt x="112382" y="85090"/>
                  </a:lnTo>
                  <a:lnTo>
                    <a:pt x="112407" y="83820"/>
                  </a:lnTo>
                  <a:lnTo>
                    <a:pt x="113525" y="83820"/>
                  </a:lnTo>
                  <a:lnTo>
                    <a:pt x="114630" y="82550"/>
                  </a:lnTo>
                  <a:lnTo>
                    <a:pt x="116459" y="82550"/>
                  </a:lnTo>
                  <a:lnTo>
                    <a:pt x="117500" y="83820"/>
                  </a:lnTo>
                  <a:lnTo>
                    <a:pt x="117563" y="85090"/>
                  </a:lnTo>
                  <a:lnTo>
                    <a:pt x="117081" y="86360"/>
                  </a:lnTo>
                  <a:lnTo>
                    <a:pt x="114935" y="90589"/>
                  </a:lnTo>
                  <a:lnTo>
                    <a:pt x="114033" y="91440"/>
                  </a:lnTo>
                  <a:lnTo>
                    <a:pt x="113652" y="91440"/>
                  </a:lnTo>
                  <a:lnTo>
                    <a:pt x="113626" y="93980"/>
                  </a:lnTo>
                  <a:lnTo>
                    <a:pt x="114820" y="96520"/>
                  </a:lnTo>
                  <a:lnTo>
                    <a:pt x="114884" y="97790"/>
                  </a:lnTo>
                  <a:lnTo>
                    <a:pt x="115087" y="99060"/>
                  </a:lnTo>
                  <a:lnTo>
                    <a:pt x="114642" y="99060"/>
                  </a:lnTo>
                  <a:lnTo>
                    <a:pt x="115481" y="100330"/>
                  </a:lnTo>
                  <a:lnTo>
                    <a:pt x="115951" y="100330"/>
                  </a:lnTo>
                  <a:lnTo>
                    <a:pt x="117424" y="101600"/>
                  </a:lnTo>
                  <a:lnTo>
                    <a:pt x="119265" y="101600"/>
                  </a:lnTo>
                  <a:lnTo>
                    <a:pt x="123101" y="99060"/>
                  </a:lnTo>
                  <a:lnTo>
                    <a:pt x="124561" y="99060"/>
                  </a:lnTo>
                  <a:lnTo>
                    <a:pt x="127177" y="97790"/>
                  </a:lnTo>
                  <a:lnTo>
                    <a:pt x="128206" y="97790"/>
                  </a:lnTo>
                  <a:lnTo>
                    <a:pt x="128130" y="99060"/>
                  </a:lnTo>
                  <a:lnTo>
                    <a:pt x="129387" y="99060"/>
                  </a:lnTo>
                  <a:lnTo>
                    <a:pt x="130810" y="99060"/>
                  </a:lnTo>
                  <a:lnTo>
                    <a:pt x="130759" y="100330"/>
                  </a:lnTo>
                  <a:lnTo>
                    <a:pt x="129387" y="99060"/>
                  </a:lnTo>
                  <a:lnTo>
                    <a:pt x="127939" y="101600"/>
                  </a:lnTo>
                  <a:lnTo>
                    <a:pt x="128308" y="101600"/>
                  </a:lnTo>
                  <a:lnTo>
                    <a:pt x="127152" y="102870"/>
                  </a:lnTo>
                  <a:lnTo>
                    <a:pt x="267081" y="102870"/>
                  </a:lnTo>
                  <a:close/>
                </a:path>
                <a:path extrusionOk="0" h="387350" w="289559">
                  <a:moveTo>
                    <a:pt x="289267" y="168910"/>
                  </a:moveTo>
                  <a:lnTo>
                    <a:pt x="282752" y="139700"/>
                  </a:lnTo>
                  <a:lnTo>
                    <a:pt x="278866" y="128270"/>
                  </a:lnTo>
                  <a:lnTo>
                    <a:pt x="276618" y="123190"/>
                  </a:lnTo>
                  <a:lnTo>
                    <a:pt x="274358" y="118110"/>
                  </a:lnTo>
                  <a:lnTo>
                    <a:pt x="271106" y="110490"/>
                  </a:lnTo>
                  <a:lnTo>
                    <a:pt x="268516" y="105410"/>
                  </a:lnTo>
                  <a:lnTo>
                    <a:pt x="267804" y="104140"/>
                  </a:lnTo>
                  <a:lnTo>
                    <a:pt x="261581" y="104140"/>
                  </a:lnTo>
                  <a:lnTo>
                    <a:pt x="261581" y="182880"/>
                  </a:lnTo>
                  <a:lnTo>
                    <a:pt x="261137" y="184150"/>
                  </a:lnTo>
                  <a:lnTo>
                    <a:pt x="260667" y="184150"/>
                  </a:lnTo>
                  <a:lnTo>
                    <a:pt x="261251" y="182880"/>
                  </a:lnTo>
                  <a:lnTo>
                    <a:pt x="261581" y="182880"/>
                  </a:lnTo>
                  <a:lnTo>
                    <a:pt x="261581" y="104140"/>
                  </a:lnTo>
                  <a:lnTo>
                    <a:pt x="121043" y="104140"/>
                  </a:lnTo>
                  <a:lnTo>
                    <a:pt x="120065" y="104140"/>
                  </a:lnTo>
                  <a:lnTo>
                    <a:pt x="121018" y="105410"/>
                  </a:lnTo>
                  <a:lnTo>
                    <a:pt x="122796" y="106680"/>
                  </a:lnTo>
                  <a:lnTo>
                    <a:pt x="122986" y="106680"/>
                  </a:lnTo>
                  <a:lnTo>
                    <a:pt x="123101" y="110490"/>
                  </a:lnTo>
                  <a:lnTo>
                    <a:pt x="120383" y="110490"/>
                  </a:lnTo>
                  <a:lnTo>
                    <a:pt x="120446" y="109220"/>
                  </a:lnTo>
                  <a:lnTo>
                    <a:pt x="119278" y="109220"/>
                  </a:lnTo>
                  <a:lnTo>
                    <a:pt x="118059" y="110490"/>
                  </a:lnTo>
                  <a:lnTo>
                    <a:pt x="117602" y="111760"/>
                  </a:lnTo>
                  <a:lnTo>
                    <a:pt x="117652" y="113030"/>
                  </a:lnTo>
                  <a:lnTo>
                    <a:pt x="117767" y="114300"/>
                  </a:lnTo>
                  <a:lnTo>
                    <a:pt x="117881" y="115570"/>
                  </a:lnTo>
                  <a:lnTo>
                    <a:pt x="118135" y="116840"/>
                  </a:lnTo>
                  <a:lnTo>
                    <a:pt x="118275" y="116840"/>
                  </a:lnTo>
                  <a:lnTo>
                    <a:pt x="118503" y="118110"/>
                  </a:lnTo>
                  <a:lnTo>
                    <a:pt x="118198" y="119380"/>
                  </a:lnTo>
                  <a:lnTo>
                    <a:pt x="116547" y="119380"/>
                  </a:lnTo>
                  <a:lnTo>
                    <a:pt x="116624" y="120650"/>
                  </a:lnTo>
                  <a:lnTo>
                    <a:pt x="114350" y="121920"/>
                  </a:lnTo>
                  <a:lnTo>
                    <a:pt x="113106" y="120650"/>
                  </a:lnTo>
                  <a:lnTo>
                    <a:pt x="113258" y="120650"/>
                  </a:lnTo>
                  <a:lnTo>
                    <a:pt x="111607" y="119380"/>
                  </a:lnTo>
                  <a:lnTo>
                    <a:pt x="110540" y="119380"/>
                  </a:lnTo>
                  <a:lnTo>
                    <a:pt x="110591" y="120650"/>
                  </a:lnTo>
                  <a:lnTo>
                    <a:pt x="109143" y="120650"/>
                  </a:lnTo>
                  <a:lnTo>
                    <a:pt x="108305" y="121920"/>
                  </a:lnTo>
                  <a:lnTo>
                    <a:pt x="107708" y="121920"/>
                  </a:lnTo>
                  <a:lnTo>
                    <a:pt x="106006" y="123190"/>
                  </a:lnTo>
                  <a:lnTo>
                    <a:pt x="103098" y="123190"/>
                  </a:lnTo>
                  <a:lnTo>
                    <a:pt x="102273" y="121920"/>
                  </a:lnTo>
                  <a:lnTo>
                    <a:pt x="100266" y="121920"/>
                  </a:lnTo>
                  <a:lnTo>
                    <a:pt x="98679" y="123190"/>
                  </a:lnTo>
                  <a:lnTo>
                    <a:pt x="96342" y="123190"/>
                  </a:lnTo>
                  <a:lnTo>
                    <a:pt x="96316" y="121920"/>
                  </a:lnTo>
                  <a:lnTo>
                    <a:pt x="95656" y="121920"/>
                  </a:lnTo>
                  <a:lnTo>
                    <a:pt x="94259" y="120650"/>
                  </a:lnTo>
                  <a:lnTo>
                    <a:pt x="93764" y="120650"/>
                  </a:lnTo>
                  <a:lnTo>
                    <a:pt x="93675" y="116840"/>
                  </a:lnTo>
                  <a:lnTo>
                    <a:pt x="93878" y="118110"/>
                  </a:lnTo>
                  <a:lnTo>
                    <a:pt x="94119" y="118110"/>
                  </a:lnTo>
                  <a:lnTo>
                    <a:pt x="94691" y="119380"/>
                  </a:lnTo>
                  <a:lnTo>
                    <a:pt x="96075" y="119380"/>
                  </a:lnTo>
                  <a:lnTo>
                    <a:pt x="95923" y="118110"/>
                  </a:lnTo>
                  <a:lnTo>
                    <a:pt x="96799" y="118110"/>
                  </a:lnTo>
                  <a:lnTo>
                    <a:pt x="96824" y="116840"/>
                  </a:lnTo>
                  <a:lnTo>
                    <a:pt x="93853" y="116840"/>
                  </a:lnTo>
                  <a:lnTo>
                    <a:pt x="94018" y="115570"/>
                  </a:lnTo>
                  <a:lnTo>
                    <a:pt x="95745" y="115570"/>
                  </a:lnTo>
                  <a:lnTo>
                    <a:pt x="95846" y="114300"/>
                  </a:lnTo>
                  <a:lnTo>
                    <a:pt x="95199" y="114300"/>
                  </a:lnTo>
                  <a:lnTo>
                    <a:pt x="95313" y="113030"/>
                  </a:lnTo>
                  <a:lnTo>
                    <a:pt x="95415" y="110490"/>
                  </a:lnTo>
                  <a:lnTo>
                    <a:pt x="95008" y="110490"/>
                  </a:lnTo>
                  <a:lnTo>
                    <a:pt x="92214" y="113030"/>
                  </a:lnTo>
                  <a:lnTo>
                    <a:pt x="92049" y="113030"/>
                  </a:lnTo>
                  <a:lnTo>
                    <a:pt x="91351" y="114300"/>
                  </a:lnTo>
                  <a:lnTo>
                    <a:pt x="90639" y="114300"/>
                  </a:lnTo>
                  <a:lnTo>
                    <a:pt x="90131" y="115570"/>
                  </a:lnTo>
                  <a:lnTo>
                    <a:pt x="90462" y="116840"/>
                  </a:lnTo>
                  <a:lnTo>
                    <a:pt x="90728" y="116840"/>
                  </a:lnTo>
                  <a:lnTo>
                    <a:pt x="91160" y="118110"/>
                  </a:lnTo>
                  <a:lnTo>
                    <a:pt x="91020" y="118110"/>
                  </a:lnTo>
                  <a:lnTo>
                    <a:pt x="91338" y="119380"/>
                  </a:lnTo>
                  <a:lnTo>
                    <a:pt x="91478" y="119380"/>
                  </a:lnTo>
                  <a:lnTo>
                    <a:pt x="91833" y="120650"/>
                  </a:lnTo>
                  <a:lnTo>
                    <a:pt x="91605" y="121920"/>
                  </a:lnTo>
                  <a:lnTo>
                    <a:pt x="92049" y="121920"/>
                  </a:lnTo>
                  <a:lnTo>
                    <a:pt x="92303" y="123190"/>
                  </a:lnTo>
                  <a:lnTo>
                    <a:pt x="91567" y="124460"/>
                  </a:lnTo>
                  <a:lnTo>
                    <a:pt x="90690" y="124460"/>
                  </a:lnTo>
                  <a:lnTo>
                    <a:pt x="91173" y="125730"/>
                  </a:lnTo>
                  <a:lnTo>
                    <a:pt x="89357" y="125730"/>
                  </a:lnTo>
                  <a:lnTo>
                    <a:pt x="89496" y="124460"/>
                  </a:lnTo>
                  <a:lnTo>
                    <a:pt x="87858" y="124460"/>
                  </a:lnTo>
                  <a:lnTo>
                    <a:pt x="87668" y="125730"/>
                  </a:lnTo>
                  <a:lnTo>
                    <a:pt x="83985" y="125730"/>
                  </a:lnTo>
                  <a:lnTo>
                    <a:pt x="84086" y="127000"/>
                  </a:lnTo>
                  <a:lnTo>
                    <a:pt x="84302" y="127000"/>
                  </a:lnTo>
                  <a:lnTo>
                    <a:pt x="84226" y="128270"/>
                  </a:lnTo>
                  <a:lnTo>
                    <a:pt x="83604" y="128270"/>
                  </a:lnTo>
                  <a:lnTo>
                    <a:pt x="83464" y="127000"/>
                  </a:lnTo>
                  <a:lnTo>
                    <a:pt x="82397" y="127000"/>
                  </a:lnTo>
                  <a:lnTo>
                    <a:pt x="82308" y="128270"/>
                  </a:lnTo>
                  <a:lnTo>
                    <a:pt x="81762" y="128270"/>
                  </a:lnTo>
                  <a:lnTo>
                    <a:pt x="81483" y="129540"/>
                  </a:lnTo>
                  <a:lnTo>
                    <a:pt x="80860" y="129540"/>
                  </a:lnTo>
                  <a:lnTo>
                    <a:pt x="80162" y="130810"/>
                  </a:lnTo>
                  <a:lnTo>
                    <a:pt x="79756" y="132080"/>
                  </a:lnTo>
                  <a:lnTo>
                    <a:pt x="78092" y="132080"/>
                  </a:lnTo>
                  <a:lnTo>
                    <a:pt x="77343" y="133350"/>
                  </a:lnTo>
                  <a:lnTo>
                    <a:pt x="74676" y="133350"/>
                  </a:lnTo>
                  <a:lnTo>
                    <a:pt x="74117" y="134620"/>
                  </a:lnTo>
                  <a:lnTo>
                    <a:pt x="74434" y="134620"/>
                  </a:lnTo>
                  <a:lnTo>
                    <a:pt x="74015" y="137160"/>
                  </a:lnTo>
                  <a:lnTo>
                    <a:pt x="72834" y="137160"/>
                  </a:lnTo>
                  <a:lnTo>
                    <a:pt x="69329" y="139700"/>
                  </a:lnTo>
                  <a:lnTo>
                    <a:pt x="68351" y="139700"/>
                  </a:lnTo>
                  <a:lnTo>
                    <a:pt x="66598" y="138430"/>
                  </a:lnTo>
                  <a:lnTo>
                    <a:pt x="66332" y="137160"/>
                  </a:lnTo>
                  <a:lnTo>
                    <a:pt x="66243" y="139700"/>
                  </a:lnTo>
                  <a:lnTo>
                    <a:pt x="65925" y="140970"/>
                  </a:lnTo>
                  <a:lnTo>
                    <a:pt x="65608" y="140970"/>
                  </a:lnTo>
                  <a:lnTo>
                    <a:pt x="65049" y="142240"/>
                  </a:lnTo>
                  <a:lnTo>
                    <a:pt x="64008" y="142240"/>
                  </a:lnTo>
                  <a:lnTo>
                    <a:pt x="62458" y="140970"/>
                  </a:lnTo>
                  <a:lnTo>
                    <a:pt x="62395" y="139700"/>
                  </a:lnTo>
                  <a:lnTo>
                    <a:pt x="61582" y="139700"/>
                  </a:lnTo>
                  <a:lnTo>
                    <a:pt x="61582" y="140970"/>
                  </a:lnTo>
                  <a:lnTo>
                    <a:pt x="58851" y="140970"/>
                  </a:lnTo>
                  <a:lnTo>
                    <a:pt x="58724" y="142240"/>
                  </a:lnTo>
                  <a:lnTo>
                    <a:pt x="58547" y="142240"/>
                  </a:lnTo>
                  <a:lnTo>
                    <a:pt x="58381" y="143510"/>
                  </a:lnTo>
                  <a:lnTo>
                    <a:pt x="59194" y="143510"/>
                  </a:lnTo>
                  <a:lnTo>
                    <a:pt x="60591" y="144780"/>
                  </a:lnTo>
                  <a:lnTo>
                    <a:pt x="62445" y="144780"/>
                  </a:lnTo>
                  <a:lnTo>
                    <a:pt x="64160" y="147320"/>
                  </a:lnTo>
                  <a:lnTo>
                    <a:pt x="65532" y="149860"/>
                  </a:lnTo>
                  <a:lnTo>
                    <a:pt x="65747" y="151130"/>
                  </a:lnTo>
                  <a:lnTo>
                    <a:pt x="65443" y="151130"/>
                  </a:lnTo>
                  <a:lnTo>
                    <a:pt x="65697" y="152400"/>
                  </a:lnTo>
                  <a:lnTo>
                    <a:pt x="65976" y="152400"/>
                  </a:lnTo>
                  <a:lnTo>
                    <a:pt x="65963" y="153670"/>
                  </a:lnTo>
                  <a:lnTo>
                    <a:pt x="65430" y="153670"/>
                  </a:lnTo>
                  <a:lnTo>
                    <a:pt x="64897" y="156210"/>
                  </a:lnTo>
                  <a:lnTo>
                    <a:pt x="65074" y="156210"/>
                  </a:lnTo>
                  <a:lnTo>
                    <a:pt x="64706" y="157480"/>
                  </a:lnTo>
                  <a:lnTo>
                    <a:pt x="63500" y="160020"/>
                  </a:lnTo>
                  <a:lnTo>
                    <a:pt x="62763" y="161290"/>
                  </a:lnTo>
                  <a:lnTo>
                    <a:pt x="62306" y="161290"/>
                  </a:lnTo>
                  <a:lnTo>
                    <a:pt x="59232" y="160020"/>
                  </a:lnTo>
                  <a:lnTo>
                    <a:pt x="52857" y="160020"/>
                  </a:lnTo>
                  <a:lnTo>
                    <a:pt x="52920" y="158750"/>
                  </a:lnTo>
                  <a:lnTo>
                    <a:pt x="48895" y="158750"/>
                  </a:lnTo>
                  <a:lnTo>
                    <a:pt x="47193" y="157480"/>
                  </a:lnTo>
                  <a:lnTo>
                    <a:pt x="46012" y="157480"/>
                  </a:lnTo>
                  <a:lnTo>
                    <a:pt x="45034" y="158750"/>
                  </a:lnTo>
                  <a:lnTo>
                    <a:pt x="44627" y="157480"/>
                  </a:lnTo>
                  <a:lnTo>
                    <a:pt x="42900" y="158750"/>
                  </a:lnTo>
                  <a:lnTo>
                    <a:pt x="42443" y="158750"/>
                  </a:lnTo>
                  <a:lnTo>
                    <a:pt x="42545" y="160020"/>
                  </a:lnTo>
                  <a:lnTo>
                    <a:pt x="42824" y="161290"/>
                  </a:lnTo>
                  <a:lnTo>
                    <a:pt x="42913" y="162560"/>
                  </a:lnTo>
                  <a:lnTo>
                    <a:pt x="43027" y="163830"/>
                  </a:lnTo>
                  <a:lnTo>
                    <a:pt x="41694" y="168910"/>
                  </a:lnTo>
                  <a:lnTo>
                    <a:pt x="39497" y="172720"/>
                  </a:lnTo>
                  <a:lnTo>
                    <a:pt x="38442" y="172720"/>
                  </a:lnTo>
                  <a:lnTo>
                    <a:pt x="38531" y="173990"/>
                  </a:lnTo>
                  <a:lnTo>
                    <a:pt x="39306" y="176530"/>
                  </a:lnTo>
                  <a:lnTo>
                    <a:pt x="39535" y="176530"/>
                  </a:lnTo>
                  <a:lnTo>
                    <a:pt x="40081" y="179070"/>
                  </a:lnTo>
                  <a:lnTo>
                    <a:pt x="39611" y="180340"/>
                  </a:lnTo>
                  <a:lnTo>
                    <a:pt x="39128" y="180340"/>
                  </a:lnTo>
                  <a:lnTo>
                    <a:pt x="39243" y="181610"/>
                  </a:lnTo>
                  <a:lnTo>
                    <a:pt x="41275" y="182880"/>
                  </a:lnTo>
                  <a:lnTo>
                    <a:pt x="42075" y="182880"/>
                  </a:lnTo>
                  <a:lnTo>
                    <a:pt x="42113" y="181610"/>
                  </a:lnTo>
                  <a:lnTo>
                    <a:pt x="44069" y="181610"/>
                  </a:lnTo>
                  <a:lnTo>
                    <a:pt x="45745" y="182880"/>
                  </a:lnTo>
                  <a:lnTo>
                    <a:pt x="46443" y="185420"/>
                  </a:lnTo>
                  <a:lnTo>
                    <a:pt x="46583" y="185420"/>
                  </a:lnTo>
                  <a:lnTo>
                    <a:pt x="46659" y="186690"/>
                  </a:lnTo>
                  <a:lnTo>
                    <a:pt x="47434" y="186690"/>
                  </a:lnTo>
                  <a:lnTo>
                    <a:pt x="49377" y="185420"/>
                  </a:lnTo>
                  <a:lnTo>
                    <a:pt x="50977" y="185420"/>
                  </a:lnTo>
                  <a:lnTo>
                    <a:pt x="53301" y="184150"/>
                  </a:lnTo>
                  <a:lnTo>
                    <a:pt x="57086" y="185420"/>
                  </a:lnTo>
                  <a:lnTo>
                    <a:pt x="58508" y="185420"/>
                  </a:lnTo>
                  <a:lnTo>
                    <a:pt x="58496" y="184150"/>
                  </a:lnTo>
                  <a:lnTo>
                    <a:pt x="60972" y="182880"/>
                  </a:lnTo>
                  <a:lnTo>
                    <a:pt x="62776" y="182880"/>
                  </a:lnTo>
                  <a:lnTo>
                    <a:pt x="63741" y="181610"/>
                  </a:lnTo>
                  <a:lnTo>
                    <a:pt x="63461" y="181610"/>
                  </a:lnTo>
                  <a:lnTo>
                    <a:pt x="64782" y="179070"/>
                  </a:lnTo>
                  <a:lnTo>
                    <a:pt x="65849" y="179070"/>
                  </a:lnTo>
                  <a:lnTo>
                    <a:pt x="65544" y="177800"/>
                  </a:lnTo>
                  <a:lnTo>
                    <a:pt x="65087" y="176530"/>
                  </a:lnTo>
                  <a:lnTo>
                    <a:pt x="65481" y="175260"/>
                  </a:lnTo>
                  <a:lnTo>
                    <a:pt x="65760" y="173990"/>
                  </a:lnTo>
                  <a:lnTo>
                    <a:pt x="69126" y="170180"/>
                  </a:lnTo>
                  <a:lnTo>
                    <a:pt x="70383" y="170180"/>
                  </a:lnTo>
                  <a:lnTo>
                    <a:pt x="75057" y="167640"/>
                  </a:lnTo>
                  <a:lnTo>
                    <a:pt x="75755" y="167640"/>
                  </a:lnTo>
                  <a:lnTo>
                    <a:pt x="75780" y="162560"/>
                  </a:lnTo>
                  <a:lnTo>
                    <a:pt x="76454" y="161290"/>
                  </a:lnTo>
                  <a:lnTo>
                    <a:pt x="79286" y="161290"/>
                  </a:lnTo>
                  <a:lnTo>
                    <a:pt x="81457" y="162560"/>
                  </a:lnTo>
                  <a:lnTo>
                    <a:pt x="81635" y="161290"/>
                  </a:lnTo>
                  <a:lnTo>
                    <a:pt x="83502" y="162560"/>
                  </a:lnTo>
                  <a:lnTo>
                    <a:pt x="84759" y="162560"/>
                  </a:lnTo>
                  <a:lnTo>
                    <a:pt x="88379" y="161290"/>
                  </a:lnTo>
                  <a:lnTo>
                    <a:pt x="89369" y="160020"/>
                  </a:lnTo>
                  <a:lnTo>
                    <a:pt x="89535" y="160020"/>
                  </a:lnTo>
                  <a:lnTo>
                    <a:pt x="91643" y="158750"/>
                  </a:lnTo>
                  <a:lnTo>
                    <a:pt x="92710" y="158750"/>
                  </a:lnTo>
                  <a:lnTo>
                    <a:pt x="95719" y="161290"/>
                  </a:lnTo>
                  <a:lnTo>
                    <a:pt x="97396" y="163830"/>
                  </a:lnTo>
                  <a:lnTo>
                    <a:pt x="97193" y="163830"/>
                  </a:lnTo>
                  <a:lnTo>
                    <a:pt x="99250" y="166370"/>
                  </a:lnTo>
                  <a:lnTo>
                    <a:pt x="100558" y="167640"/>
                  </a:lnTo>
                  <a:lnTo>
                    <a:pt x="102590" y="168910"/>
                  </a:lnTo>
                  <a:lnTo>
                    <a:pt x="105194" y="170180"/>
                  </a:lnTo>
                  <a:lnTo>
                    <a:pt x="107378" y="171450"/>
                  </a:lnTo>
                  <a:lnTo>
                    <a:pt x="107518" y="171450"/>
                  </a:lnTo>
                  <a:lnTo>
                    <a:pt x="111518" y="173990"/>
                  </a:lnTo>
                  <a:lnTo>
                    <a:pt x="111671" y="173990"/>
                  </a:lnTo>
                  <a:lnTo>
                    <a:pt x="113639" y="176530"/>
                  </a:lnTo>
                  <a:lnTo>
                    <a:pt x="113538" y="177800"/>
                  </a:lnTo>
                  <a:lnTo>
                    <a:pt x="112433" y="181610"/>
                  </a:lnTo>
                  <a:lnTo>
                    <a:pt x="113576" y="181610"/>
                  </a:lnTo>
                  <a:lnTo>
                    <a:pt x="114744" y="180340"/>
                  </a:lnTo>
                  <a:lnTo>
                    <a:pt x="114439" y="180340"/>
                  </a:lnTo>
                  <a:lnTo>
                    <a:pt x="115582" y="179070"/>
                  </a:lnTo>
                  <a:lnTo>
                    <a:pt x="115785" y="179070"/>
                  </a:lnTo>
                  <a:lnTo>
                    <a:pt x="116636" y="177800"/>
                  </a:lnTo>
                  <a:lnTo>
                    <a:pt x="116103" y="176530"/>
                  </a:lnTo>
                  <a:lnTo>
                    <a:pt x="115570" y="176530"/>
                  </a:lnTo>
                  <a:lnTo>
                    <a:pt x="114376" y="175260"/>
                  </a:lnTo>
                  <a:lnTo>
                    <a:pt x="114109" y="175260"/>
                  </a:lnTo>
                  <a:lnTo>
                    <a:pt x="113944" y="173990"/>
                  </a:lnTo>
                  <a:lnTo>
                    <a:pt x="115544" y="172720"/>
                  </a:lnTo>
                  <a:lnTo>
                    <a:pt x="117881" y="172720"/>
                  </a:lnTo>
                  <a:lnTo>
                    <a:pt x="118465" y="173990"/>
                  </a:lnTo>
                  <a:lnTo>
                    <a:pt x="119291" y="173990"/>
                  </a:lnTo>
                  <a:lnTo>
                    <a:pt x="119634" y="172720"/>
                  </a:lnTo>
                  <a:lnTo>
                    <a:pt x="116484" y="170180"/>
                  </a:lnTo>
                  <a:lnTo>
                    <a:pt x="114287" y="170180"/>
                  </a:lnTo>
                  <a:lnTo>
                    <a:pt x="112077" y="168910"/>
                  </a:lnTo>
                  <a:lnTo>
                    <a:pt x="111950" y="167640"/>
                  </a:lnTo>
                  <a:lnTo>
                    <a:pt x="112687" y="167640"/>
                  </a:lnTo>
                  <a:lnTo>
                    <a:pt x="111975" y="166370"/>
                  </a:lnTo>
                  <a:lnTo>
                    <a:pt x="111607" y="166370"/>
                  </a:lnTo>
                  <a:lnTo>
                    <a:pt x="111302" y="167640"/>
                  </a:lnTo>
                  <a:lnTo>
                    <a:pt x="109855" y="167640"/>
                  </a:lnTo>
                  <a:lnTo>
                    <a:pt x="108559" y="166370"/>
                  </a:lnTo>
                  <a:lnTo>
                    <a:pt x="107251" y="165100"/>
                  </a:lnTo>
                  <a:lnTo>
                    <a:pt x="107315" y="166370"/>
                  </a:lnTo>
                  <a:lnTo>
                    <a:pt x="105752" y="165100"/>
                  </a:lnTo>
                  <a:lnTo>
                    <a:pt x="102171" y="160020"/>
                  </a:lnTo>
                  <a:lnTo>
                    <a:pt x="101473" y="160020"/>
                  </a:lnTo>
                  <a:lnTo>
                    <a:pt x="101536" y="158750"/>
                  </a:lnTo>
                  <a:lnTo>
                    <a:pt x="101892" y="157480"/>
                  </a:lnTo>
                  <a:lnTo>
                    <a:pt x="101346" y="156210"/>
                  </a:lnTo>
                  <a:lnTo>
                    <a:pt x="100990" y="156210"/>
                  </a:lnTo>
                  <a:lnTo>
                    <a:pt x="100672" y="154940"/>
                  </a:lnTo>
                  <a:lnTo>
                    <a:pt x="101041" y="154940"/>
                  </a:lnTo>
                  <a:lnTo>
                    <a:pt x="102069" y="153670"/>
                  </a:lnTo>
                  <a:lnTo>
                    <a:pt x="103695" y="153670"/>
                  </a:lnTo>
                  <a:lnTo>
                    <a:pt x="103835" y="152400"/>
                  </a:lnTo>
                  <a:lnTo>
                    <a:pt x="104013" y="153670"/>
                  </a:lnTo>
                  <a:lnTo>
                    <a:pt x="104305" y="153670"/>
                  </a:lnTo>
                  <a:lnTo>
                    <a:pt x="104927" y="156210"/>
                  </a:lnTo>
                  <a:lnTo>
                    <a:pt x="105384" y="156210"/>
                  </a:lnTo>
                  <a:lnTo>
                    <a:pt x="106210" y="154940"/>
                  </a:lnTo>
                  <a:lnTo>
                    <a:pt x="107797" y="154940"/>
                  </a:lnTo>
                  <a:lnTo>
                    <a:pt x="107848" y="156210"/>
                  </a:lnTo>
                  <a:lnTo>
                    <a:pt x="108483" y="157480"/>
                  </a:lnTo>
                  <a:lnTo>
                    <a:pt x="109296" y="160020"/>
                  </a:lnTo>
                  <a:lnTo>
                    <a:pt x="110083" y="160020"/>
                  </a:lnTo>
                  <a:lnTo>
                    <a:pt x="111836" y="161290"/>
                  </a:lnTo>
                  <a:lnTo>
                    <a:pt x="112674" y="160020"/>
                  </a:lnTo>
                  <a:lnTo>
                    <a:pt x="114744" y="162560"/>
                  </a:lnTo>
                  <a:lnTo>
                    <a:pt x="116014" y="163830"/>
                  </a:lnTo>
                  <a:lnTo>
                    <a:pt x="116192" y="163830"/>
                  </a:lnTo>
                  <a:lnTo>
                    <a:pt x="119075" y="165100"/>
                  </a:lnTo>
                  <a:lnTo>
                    <a:pt x="119494" y="165100"/>
                  </a:lnTo>
                  <a:lnTo>
                    <a:pt x="120218" y="166370"/>
                  </a:lnTo>
                  <a:lnTo>
                    <a:pt x="121920" y="166370"/>
                  </a:lnTo>
                  <a:lnTo>
                    <a:pt x="122428" y="167640"/>
                  </a:lnTo>
                  <a:lnTo>
                    <a:pt x="122313" y="168910"/>
                  </a:lnTo>
                  <a:lnTo>
                    <a:pt x="122110" y="170180"/>
                  </a:lnTo>
                  <a:lnTo>
                    <a:pt x="122720" y="172720"/>
                  </a:lnTo>
                  <a:lnTo>
                    <a:pt x="126250" y="176530"/>
                  </a:lnTo>
                  <a:lnTo>
                    <a:pt x="127292" y="179070"/>
                  </a:lnTo>
                  <a:lnTo>
                    <a:pt x="129717" y="179070"/>
                  </a:lnTo>
                  <a:lnTo>
                    <a:pt x="129108" y="180340"/>
                  </a:lnTo>
                  <a:lnTo>
                    <a:pt x="128727" y="180340"/>
                  </a:lnTo>
                  <a:lnTo>
                    <a:pt x="128473" y="181610"/>
                  </a:lnTo>
                  <a:lnTo>
                    <a:pt x="130276" y="181610"/>
                  </a:lnTo>
                  <a:lnTo>
                    <a:pt x="131000" y="182880"/>
                  </a:lnTo>
                  <a:lnTo>
                    <a:pt x="130289" y="184150"/>
                  </a:lnTo>
                  <a:lnTo>
                    <a:pt x="132397" y="184150"/>
                  </a:lnTo>
                  <a:lnTo>
                    <a:pt x="132168" y="185420"/>
                  </a:lnTo>
                  <a:lnTo>
                    <a:pt x="133400" y="185420"/>
                  </a:lnTo>
                  <a:lnTo>
                    <a:pt x="133565" y="184150"/>
                  </a:lnTo>
                  <a:lnTo>
                    <a:pt x="133870" y="184150"/>
                  </a:lnTo>
                  <a:lnTo>
                    <a:pt x="134213" y="185420"/>
                  </a:lnTo>
                  <a:lnTo>
                    <a:pt x="134620" y="184150"/>
                  </a:lnTo>
                  <a:lnTo>
                    <a:pt x="134162" y="182880"/>
                  </a:lnTo>
                  <a:lnTo>
                    <a:pt x="133553" y="182880"/>
                  </a:lnTo>
                  <a:lnTo>
                    <a:pt x="133692" y="181610"/>
                  </a:lnTo>
                  <a:lnTo>
                    <a:pt x="134683" y="180340"/>
                  </a:lnTo>
                  <a:lnTo>
                    <a:pt x="135153" y="180340"/>
                  </a:lnTo>
                  <a:lnTo>
                    <a:pt x="136271" y="179070"/>
                  </a:lnTo>
                  <a:lnTo>
                    <a:pt x="136779" y="179070"/>
                  </a:lnTo>
                  <a:lnTo>
                    <a:pt x="136613" y="177800"/>
                  </a:lnTo>
                  <a:lnTo>
                    <a:pt x="135953" y="176530"/>
                  </a:lnTo>
                  <a:lnTo>
                    <a:pt x="135636" y="176530"/>
                  </a:lnTo>
                  <a:lnTo>
                    <a:pt x="134670" y="175260"/>
                  </a:lnTo>
                  <a:lnTo>
                    <a:pt x="134251" y="175260"/>
                  </a:lnTo>
                  <a:lnTo>
                    <a:pt x="134137" y="176530"/>
                  </a:lnTo>
                  <a:lnTo>
                    <a:pt x="134543" y="176530"/>
                  </a:lnTo>
                  <a:lnTo>
                    <a:pt x="134874" y="177800"/>
                  </a:lnTo>
                  <a:lnTo>
                    <a:pt x="134150" y="177800"/>
                  </a:lnTo>
                  <a:lnTo>
                    <a:pt x="133261" y="176530"/>
                  </a:lnTo>
                  <a:lnTo>
                    <a:pt x="132816" y="176530"/>
                  </a:lnTo>
                  <a:lnTo>
                    <a:pt x="133134" y="175260"/>
                  </a:lnTo>
                  <a:lnTo>
                    <a:pt x="133108" y="173990"/>
                  </a:lnTo>
                  <a:lnTo>
                    <a:pt x="132486" y="172720"/>
                  </a:lnTo>
                  <a:lnTo>
                    <a:pt x="132283" y="172720"/>
                  </a:lnTo>
                  <a:lnTo>
                    <a:pt x="131775" y="170180"/>
                  </a:lnTo>
                  <a:lnTo>
                    <a:pt x="134340" y="170180"/>
                  </a:lnTo>
                  <a:lnTo>
                    <a:pt x="135674" y="168910"/>
                  </a:lnTo>
                  <a:lnTo>
                    <a:pt x="135496" y="168910"/>
                  </a:lnTo>
                  <a:lnTo>
                    <a:pt x="136842" y="167640"/>
                  </a:lnTo>
                  <a:lnTo>
                    <a:pt x="141389" y="167640"/>
                  </a:lnTo>
                  <a:lnTo>
                    <a:pt x="141935" y="168910"/>
                  </a:lnTo>
                  <a:lnTo>
                    <a:pt x="141833" y="170180"/>
                  </a:lnTo>
                  <a:lnTo>
                    <a:pt x="141401" y="171450"/>
                  </a:lnTo>
                  <a:lnTo>
                    <a:pt x="141973" y="171450"/>
                  </a:lnTo>
                  <a:lnTo>
                    <a:pt x="143256" y="172720"/>
                  </a:lnTo>
                  <a:lnTo>
                    <a:pt x="144411" y="172720"/>
                  </a:lnTo>
                  <a:lnTo>
                    <a:pt x="144614" y="173990"/>
                  </a:lnTo>
                  <a:lnTo>
                    <a:pt x="144310" y="175260"/>
                  </a:lnTo>
                  <a:lnTo>
                    <a:pt x="143167" y="176530"/>
                  </a:lnTo>
                  <a:lnTo>
                    <a:pt x="143002" y="176530"/>
                  </a:lnTo>
                  <a:lnTo>
                    <a:pt x="143065" y="177800"/>
                  </a:lnTo>
                  <a:lnTo>
                    <a:pt x="146621" y="177800"/>
                  </a:lnTo>
                  <a:lnTo>
                    <a:pt x="145961" y="179070"/>
                  </a:lnTo>
                  <a:lnTo>
                    <a:pt x="146431" y="180340"/>
                  </a:lnTo>
                  <a:lnTo>
                    <a:pt x="147904" y="181610"/>
                  </a:lnTo>
                  <a:lnTo>
                    <a:pt x="152654" y="181610"/>
                  </a:lnTo>
                  <a:lnTo>
                    <a:pt x="152946" y="182880"/>
                  </a:lnTo>
                  <a:lnTo>
                    <a:pt x="155841" y="182880"/>
                  </a:lnTo>
                  <a:lnTo>
                    <a:pt x="156298" y="181610"/>
                  </a:lnTo>
                  <a:lnTo>
                    <a:pt x="156667" y="180340"/>
                  </a:lnTo>
                  <a:lnTo>
                    <a:pt x="157314" y="180340"/>
                  </a:lnTo>
                  <a:lnTo>
                    <a:pt x="158216" y="179070"/>
                  </a:lnTo>
                  <a:lnTo>
                    <a:pt x="159448" y="179070"/>
                  </a:lnTo>
                  <a:lnTo>
                    <a:pt x="161493" y="180340"/>
                  </a:lnTo>
                  <a:lnTo>
                    <a:pt x="161518" y="181610"/>
                  </a:lnTo>
                  <a:lnTo>
                    <a:pt x="165023" y="181610"/>
                  </a:lnTo>
                  <a:lnTo>
                    <a:pt x="165760" y="180340"/>
                  </a:lnTo>
                  <a:lnTo>
                    <a:pt x="165950" y="180340"/>
                  </a:lnTo>
                  <a:lnTo>
                    <a:pt x="166839" y="179070"/>
                  </a:lnTo>
                  <a:lnTo>
                    <a:pt x="167741" y="177800"/>
                  </a:lnTo>
                  <a:lnTo>
                    <a:pt x="170967" y="177800"/>
                  </a:lnTo>
                  <a:lnTo>
                    <a:pt x="170802" y="176530"/>
                  </a:lnTo>
                  <a:lnTo>
                    <a:pt x="171729" y="176530"/>
                  </a:lnTo>
                  <a:lnTo>
                    <a:pt x="171805" y="177800"/>
                  </a:lnTo>
                  <a:lnTo>
                    <a:pt x="171284" y="179070"/>
                  </a:lnTo>
                  <a:lnTo>
                    <a:pt x="171094" y="179070"/>
                  </a:lnTo>
                  <a:lnTo>
                    <a:pt x="171716" y="180340"/>
                  </a:lnTo>
                  <a:lnTo>
                    <a:pt x="172605" y="181610"/>
                  </a:lnTo>
                  <a:lnTo>
                    <a:pt x="172656" y="182880"/>
                  </a:lnTo>
                  <a:lnTo>
                    <a:pt x="172440" y="182880"/>
                  </a:lnTo>
                  <a:lnTo>
                    <a:pt x="172935" y="184150"/>
                  </a:lnTo>
                  <a:lnTo>
                    <a:pt x="173228" y="184150"/>
                  </a:lnTo>
                  <a:lnTo>
                    <a:pt x="173177" y="185420"/>
                  </a:lnTo>
                  <a:lnTo>
                    <a:pt x="172669" y="185420"/>
                  </a:lnTo>
                  <a:lnTo>
                    <a:pt x="172377" y="186690"/>
                  </a:lnTo>
                  <a:lnTo>
                    <a:pt x="172770" y="186690"/>
                  </a:lnTo>
                  <a:lnTo>
                    <a:pt x="172808" y="187960"/>
                  </a:lnTo>
                  <a:lnTo>
                    <a:pt x="172593" y="187960"/>
                  </a:lnTo>
                  <a:lnTo>
                    <a:pt x="172072" y="190500"/>
                  </a:lnTo>
                  <a:lnTo>
                    <a:pt x="172326" y="191770"/>
                  </a:lnTo>
                  <a:lnTo>
                    <a:pt x="172567" y="191770"/>
                  </a:lnTo>
                  <a:lnTo>
                    <a:pt x="172694" y="193040"/>
                  </a:lnTo>
                  <a:lnTo>
                    <a:pt x="172808" y="194310"/>
                  </a:lnTo>
                  <a:lnTo>
                    <a:pt x="172237" y="196850"/>
                  </a:lnTo>
                  <a:lnTo>
                    <a:pt x="171538" y="198120"/>
                  </a:lnTo>
                  <a:lnTo>
                    <a:pt x="170459" y="198120"/>
                  </a:lnTo>
                  <a:lnTo>
                    <a:pt x="167538" y="199478"/>
                  </a:lnTo>
                  <a:lnTo>
                    <a:pt x="160655" y="199478"/>
                  </a:lnTo>
                  <a:lnTo>
                    <a:pt x="159156" y="200660"/>
                  </a:lnTo>
                  <a:lnTo>
                    <a:pt x="159397" y="201930"/>
                  </a:lnTo>
                  <a:lnTo>
                    <a:pt x="157759" y="203200"/>
                  </a:lnTo>
                  <a:lnTo>
                    <a:pt x="157543" y="201930"/>
                  </a:lnTo>
                  <a:lnTo>
                    <a:pt x="156171" y="203200"/>
                  </a:lnTo>
                  <a:lnTo>
                    <a:pt x="150964" y="203200"/>
                  </a:lnTo>
                  <a:lnTo>
                    <a:pt x="150025" y="201930"/>
                  </a:lnTo>
                  <a:lnTo>
                    <a:pt x="144221" y="201930"/>
                  </a:lnTo>
                  <a:lnTo>
                    <a:pt x="143764" y="203200"/>
                  </a:lnTo>
                  <a:lnTo>
                    <a:pt x="143459" y="201930"/>
                  </a:lnTo>
                  <a:lnTo>
                    <a:pt x="143332" y="200660"/>
                  </a:lnTo>
                  <a:lnTo>
                    <a:pt x="140462" y="201930"/>
                  </a:lnTo>
                  <a:lnTo>
                    <a:pt x="139141" y="201930"/>
                  </a:lnTo>
                  <a:lnTo>
                    <a:pt x="136372" y="199148"/>
                  </a:lnTo>
                  <a:lnTo>
                    <a:pt x="134594" y="198120"/>
                  </a:lnTo>
                  <a:lnTo>
                    <a:pt x="130987" y="200660"/>
                  </a:lnTo>
                  <a:lnTo>
                    <a:pt x="128892" y="200660"/>
                  </a:lnTo>
                  <a:lnTo>
                    <a:pt x="128485" y="201930"/>
                  </a:lnTo>
                  <a:lnTo>
                    <a:pt x="128612" y="201930"/>
                  </a:lnTo>
                  <a:lnTo>
                    <a:pt x="128130" y="203200"/>
                  </a:lnTo>
                  <a:lnTo>
                    <a:pt x="127596" y="203200"/>
                  </a:lnTo>
                  <a:lnTo>
                    <a:pt x="128130" y="205740"/>
                  </a:lnTo>
                  <a:lnTo>
                    <a:pt x="128193" y="207010"/>
                  </a:lnTo>
                  <a:lnTo>
                    <a:pt x="127990" y="208280"/>
                  </a:lnTo>
                  <a:lnTo>
                    <a:pt x="127635" y="208280"/>
                  </a:lnTo>
                  <a:lnTo>
                    <a:pt x="126149" y="209550"/>
                  </a:lnTo>
                  <a:lnTo>
                    <a:pt x="125514" y="209550"/>
                  </a:lnTo>
                  <a:lnTo>
                    <a:pt x="125082" y="210820"/>
                  </a:lnTo>
                  <a:lnTo>
                    <a:pt x="123977" y="209550"/>
                  </a:lnTo>
                  <a:lnTo>
                    <a:pt x="121399" y="208280"/>
                  </a:lnTo>
                  <a:lnTo>
                    <a:pt x="118224" y="208280"/>
                  </a:lnTo>
                  <a:lnTo>
                    <a:pt x="115862" y="207010"/>
                  </a:lnTo>
                  <a:lnTo>
                    <a:pt x="114020" y="207010"/>
                  </a:lnTo>
                  <a:lnTo>
                    <a:pt x="113830" y="205740"/>
                  </a:lnTo>
                  <a:lnTo>
                    <a:pt x="112585" y="203200"/>
                  </a:lnTo>
                  <a:lnTo>
                    <a:pt x="108940" y="203200"/>
                  </a:lnTo>
                  <a:lnTo>
                    <a:pt x="106654" y="201930"/>
                  </a:lnTo>
                  <a:lnTo>
                    <a:pt x="100304" y="201930"/>
                  </a:lnTo>
                  <a:lnTo>
                    <a:pt x="99021" y="200660"/>
                  </a:lnTo>
                  <a:lnTo>
                    <a:pt x="98564" y="200660"/>
                  </a:lnTo>
                  <a:lnTo>
                    <a:pt x="98755" y="199478"/>
                  </a:lnTo>
                  <a:lnTo>
                    <a:pt x="99288" y="199478"/>
                  </a:lnTo>
                  <a:lnTo>
                    <a:pt x="99199" y="198120"/>
                  </a:lnTo>
                  <a:lnTo>
                    <a:pt x="97929" y="196850"/>
                  </a:lnTo>
                  <a:lnTo>
                    <a:pt x="96837" y="195580"/>
                  </a:lnTo>
                  <a:lnTo>
                    <a:pt x="97777" y="195580"/>
                  </a:lnTo>
                  <a:lnTo>
                    <a:pt x="98755" y="193040"/>
                  </a:lnTo>
                  <a:lnTo>
                    <a:pt x="98437" y="191770"/>
                  </a:lnTo>
                  <a:lnTo>
                    <a:pt x="97434" y="190500"/>
                  </a:lnTo>
                  <a:lnTo>
                    <a:pt x="97104" y="190500"/>
                  </a:lnTo>
                  <a:lnTo>
                    <a:pt x="96926" y="189230"/>
                  </a:lnTo>
                  <a:lnTo>
                    <a:pt x="97243" y="189230"/>
                  </a:lnTo>
                  <a:lnTo>
                    <a:pt x="97523" y="187960"/>
                  </a:lnTo>
                  <a:lnTo>
                    <a:pt x="98590" y="186690"/>
                  </a:lnTo>
                  <a:lnTo>
                    <a:pt x="96774" y="186690"/>
                  </a:lnTo>
                  <a:lnTo>
                    <a:pt x="95618" y="185420"/>
                  </a:lnTo>
                  <a:lnTo>
                    <a:pt x="92925" y="185420"/>
                  </a:lnTo>
                  <a:lnTo>
                    <a:pt x="92024" y="186690"/>
                  </a:lnTo>
                  <a:lnTo>
                    <a:pt x="88265" y="186690"/>
                  </a:lnTo>
                  <a:lnTo>
                    <a:pt x="86817" y="185420"/>
                  </a:lnTo>
                  <a:lnTo>
                    <a:pt x="86728" y="186690"/>
                  </a:lnTo>
                  <a:lnTo>
                    <a:pt x="84442" y="185420"/>
                  </a:lnTo>
                  <a:lnTo>
                    <a:pt x="83362" y="186690"/>
                  </a:lnTo>
                  <a:lnTo>
                    <a:pt x="78651" y="186690"/>
                  </a:lnTo>
                  <a:lnTo>
                    <a:pt x="77914" y="185420"/>
                  </a:lnTo>
                  <a:lnTo>
                    <a:pt x="75907" y="185420"/>
                  </a:lnTo>
                  <a:lnTo>
                    <a:pt x="74472" y="186690"/>
                  </a:lnTo>
                  <a:lnTo>
                    <a:pt x="67894" y="186690"/>
                  </a:lnTo>
                  <a:lnTo>
                    <a:pt x="67170" y="187960"/>
                  </a:lnTo>
                  <a:lnTo>
                    <a:pt x="66954" y="187960"/>
                  </a:lnTo>
                  <a:lnTo>
                    <a:pt x="64744" y="189230"/>
                  </a:lnTo>
                  <a:lnTo>
                    <a:pt x="62204" y="189230"/>
                  </a:lnTo>
                  <a:lnTo>
                    <a:pt x="60274" y="190500"/>
                  </a:lnTo>
                  <a:lnTo>
                    <a:pt x="60058" y="190500"/>
                  </a:lnTo>
                  <a:lnTo>
                    <a:pt x="59042" y="191770"/>
                  </a:lnTo>
                  <a:lnTo>
                    <a:pt x="56248" y="191770"/>
                  </a:lnTo>
                  <a:lnTo>
                    <a:pt x="54952" y="190500"/>
                  </a:lnTo>
                  <a:lnTo>
                    <a:pt x="49834" y="190500"/>
                  </a:lnTo>
                  <a:lnTo>
                    <a:pt x="48628" y="189230"/>
                  </a:lnTo>
                  <a:lnTo>
                    <a:pt x="48145" y="187960"/>
                  </a:lnTo>
                  <a:lnTo>
                    <a:pt x="48120" y="186690"/>
                  </a:lnTo>
                  <a:lnTo>
                    <a:pt x="47650" y="187960"/>
                  </a:lnTo>
                  <a:lnTo>
                    <a:pt x="46126" y="187960"/>
                  </a:lnTo>
                  <a:lnTo>
                    <a:pt x="45580" y="189230"/>
                  </a:lnTo>
                  <a:lnTo>
                    <a:pt x="45466" y="190500"/>
                  </a:lnTo>
                  <a:lnTo>
                    <a:pt x="44945" y="191770"/>
                  </a:lnTo>
                  <a:lnTo>
                    <a:pt x="43738" y="193040"/>
                  </a:lnTo>
                  <a:lnTo>
                    <a:pt x="41744" y="194310"/>
                  </a:lnTo>
                  <a:lnTo>
                    <a:pt x="39801" y="195580"/>
                  </a:lnTo>
                  <a:lnTo>
                    <a:pt x="39662" y="194310"/>
                  </a:lnTo>
                  <a:lnTo>
                    <a:pt x="37642" y="195580"/>
                  </a:lnTo>
                  <a:lnTo>
                    <a:pt x="34937" y="198120"/>
                  </a:lnTo>
                  <a:lnTo>
                    <a:pt x="34531" y="200660"/>
                  </a:lnTo>
                  <a:lnTo>
                    <a:pt x="33070" y="200660"/>
                  </a:lnTo>
                  <a:lnTo>
                    <a:pt x="32766" y="201930"/>
                  </a:lnTo>
                  <a:lnTo>
                    <a:pt x="32562" y="201930"/>
                  </a:lnTo>
                  <a:lnTo>
                    <a:pt x="31826" y="203200"/>
                  </a:lnTo>
                  <a:lnTo>
                    <a:pt x="31927" y="205740"/>
                  </a:lnTo>
                  <a:lnTo>
                    <a:pt x="32004" y="207010"/>
                  </a:lnTo>
                  <a:lnTo>
                    <a:pt x="31330" y="208280"/>
                  </a:lnTo>
                  <a:lnTo>
                    <a:pt x="30822" y="208280"/>
                  </a:lnTo>
                  <a:lnTo>
                    <a:pt x="28295" y="210820"/>
                  </a:lnTo>
                  <a:lnTo>
                    <a:pt x="28092" y="210820"/>
                  </a:lnTo>
                  <a:lnTo>
                    <a:pt x="26352" y="212090"/>
                  </a:lnTo>
                  <a:lnTo>
                    <a:pt x="25527" y="212090"/>
                  </a:lnTo>
                  <a:lnTo>
                    <a:pt x="24155" y="213360"/>
                  </a:lnTo>
                  <a:lnTo>
                    <a:pt x="22009" y="213360"/>
                  </a:lnTo>
                  <a:lnTo>
                    <a:pt x="21793" y="212090"/>
                  </a:lnTo>
                  <a:lnTo>
                    <a:pt x="20129" y="213360"/>
                  </a:lnTo>
                  <a:lnTo>
                    <a:pt x="19494" y="213360"/>
                  </a:lnTo>
                  <a:lnTo>
                    <a:pt x="19672" y="214630"/>
                  </a:lnTo>
                  <a:lnTo>
                    <a:pt x="19215" y="215900"/>
                  </a:lnTo>
                  <a:lnTo>
                    <a:pt x="17487" y="217170"/>
                  </a:lnTo>
                  <a:lnTo>
                    <a:pt x="15595" y="218440"/>
                  </a:lnTo>
                  <a:lnTo>
                    <a:pt x="14262" y="218440"/>
                  </a:lnTo>
                  <a:lnTo>
                    <a:pt x="14351" y="219710"/>
                  </a:lnTo>
                  <a:lnTo>
                    <a:pt x="12141" y="223520"/>
                  </a:lnTo>
                  <a:lnTo>
                    <a:pt x="11010" y="224790"/>
                  </a:lnTo>
                  <a:lnTo>
                    <a:pt x="9347" y="226060"/>
                  </a:lnTo>
                  <a:lnTo>
                    <a:pt x="8902" y="226060"/>
                  </a:lnTo>
                  <a:lnTo>
                    <a:pt x="7721" y="227330"/>
                  </a:lnTo>
                  <a:lnTo>
                    <a:pt x="6629" y="228600"/>
                  </a:lnTo>
                  <a:lnTo>
                    <a:pt x="5791" y="231140"/>
                  </a:lnTo>
                  <a:lnTo>
                    <a:pt x="4597" y="232410"/>
                  </a:lnTo>
                  <a:lnTo>
                    <a:pt x="4229" y="232410"/>
                  </a:lnTo>
                  <a:lnTo>
                    <a:pt x="3632" y="233680"/>
                  </a:lnTo>
                  <a:lnTo>
                    <a:pt x="3632" y="234950"/>
                  </a:lnTo>
                  <a:lnTo>
                    <a:pt x="4305" y="236220"/>
                  </a:lnTo>
                  <a:lnTo>
                    <a:pt x="4737" y="236220"/>
                  </a:lnTo>
                  <a:lnTo>
                    <a:pt x="5537" y="237490"/>
                  </a:lnTo>
                  <a:lnTo>
                    <a:pt x="5600" y="238760"/>
                  </a:lnTo>
                  <a:lnTo>
                    <a:pt x="5219" y="241300"/>
                  </a:lnTo>
                  <a:lnTo>
                    <a:pt x="4876" y="241300"/>
                  </a:lnTo>
                  <a:lnTo>
                    <a:pt x="4572" y="242570"/>
                  </a:lnTo>
                  <a:lnTo>
                    <a:pt x="5143" y="243840"/>
                  </a:lnTo>
                  <a:lnTo>
                    <a:pt x="5359" y="243840"/>
                  </a:lnTo>
                  <a:lnTo>
                    <a:pt x="5664" y="245110"/>
                  </a:lnTo>
                  <a:lnTo>
                    <a:pt x="5359" y="245110"/>
                  </a:lnTo>
                  <a:lnTo>
                    <a:pt x="4749" y="247650"/>
                  </a:lnTo>
                  <a:lnTo>
                    <a:pt x="5168" y="247650"/>
                  </a:lnTo>
                  <a:lnTo>
                    <a:pt x="4368" y="250190"/>
                  </a:lnTo>
                  <a:lnTo>
                    <a:pt x="3594" y="250190"/>
                  </a:lnTo>
                  <a:lnTo>
                    <a:pt x="2933" y="251460"/>
                  </a:lnTo>
                  <a:lnTo>
                    <a:pt x="3441" y="252730"/>
                  </a:lnTo>
                  <a:lnTo>
                    <a:pt x="2794" y="254000"/>
                  </a:lnTo>
                  <a:lnTo>
                    <a:pt x="1003" y="256540"/>
                  </a:lnTo>
                  <a:lnTo>
                    <a:pt x="304" y="256540"/>
                  </a:lnTo>
                  <a:lnTo>
                    <a:pt x="0" y="257810"/>
                  </a:lnTo>
                  <a:lnTo>
                    <a:pt x="1600" y="260350"/>
                  </a:lnTo>
                  <a:lnTo>
                    <a:pt x="3073" y="261620"/>
                  </a:lnTo>
                  <a:lnTo>
                    <a:pt x="3619" y="261620"/>
                  </a:lnTo>
                  <a:lnTo>
                    <a:pt x="4584" y="262890"/>
                  </a:lnTo>
                  <a:lnTo>
                    <a:pt x="4343" y="262890"/>
                  </a:lnTo>
                  <a:lnTo>
                    <a:pt x="4343" y="265430"/>
                  </a:lnTo>
                  <a:lnTo>
                    <a:pt x="4025" y="266700"/>
                  </a:lnTo>
                  <a:lnTo>
                    <a:pt x="3530" y="265430"/>
                  </a:lnTo>
                  <a:lnTo>
                    <a:pt x="4343" y="265430"/>
                  </a:lnTo>
                  <a:lnTo>
                    <a:pt x="4343" y="262890"/>
                  </a:lnTo>
                  <a:lnTo>
                    <a:pt x="889" y="262890"/>
                  </a:lnTo>
                  <a:lnTo>
                    <a:pt x="952" y="264160"/>
                  </a:lnTo>
                  <a:lnTo>
                    <a:pt x="1206" y="264160"/>
                  </a:lnTo>
                  <a:lnTo>
                    <a:pt x="3175" y="265430"/>
                  </a:lnTo>
                  <a:lnTo>
                    <a:pt x="698" y="265430"/>
                  </a:lnTo>
                  <a:lnTo>
                    <a:pt x="939" y="266700"/>
                  </a:lnTo>
                  <a:lnTo>
                    <a:pt x="3162" y="267970"/>
                  </a:lnTo>
                  <a:lnTo>
                    <a:pt x="3365" y="269240"/>
                  </a:lnTo>
                  <a:lnTo>
                    <a:pt x="3530" y="267970"/>
                  </a:lnTo>
                  <a:lnTo>
                    <a:pt x="5118" y="267970"/>
                  </a:lnTo>
                  <a:lnTo>
                    <a:pt x="5207" y="269240"/>
                  </a:lnTo>
                  <a:lnTo>
                    <a:pt x="5892" y="271780"/>
                  </a:lnTo>
                  <a:lnTo>
                    <a:pt x="6197" y="271780"/>
                  </a:lnTo>
                  <a:lnTo>
                    <a:pt x="7289" y="273050"/>
                  </a:lnTo>
                  <a:lnTo>
                    <a:pt x="11506" y="278130"/>
                  </a:lnTo>
                  <a:lnTo>
                    <a:pt x="12357" y="280670"/>
                  </a:lnTo>
                  <a:lnTo>
                    <a:pt x="12039" y="280670"/>
                  </a:lnTo>
                  <a:lnTo>
                    <a:pt x="13093" y="284480"/>
                  </a:lnTo>
                  <a:lnTo>
                    <a:pt x="14795" y="287020"/>
                  </a:lnTo>
                  <a:lnTo>
                    <a:pt x="15532" y="287020"/>
                  </a:lnTo>
                  <a:lnTo>
                    <a:pt x="21094" y="292100"/>
                  </a:lnTo>
                  <a:lnTo>
                    <a:pt x="23964" y="294640"/>
                  </a:lnTo>
                  <a:lnTo>
                    <a:pt x="25234" y="294640"/>
                  </a:lnTo>
                  <a:lnTo>
                    <a:pt x="28321" y="298450"/>
                  </a:lnTo>
                  <a:lnTo>
                    <a:pt x="35877" y="298450"/>
                  </a:lnTo>
                  <a:lnTo>
                    <a:pt x="38760" y="297180"/>
                  </a:lnTo>
                  <a:lnTo>
                    <a:pt x="46812" y="299720"/>
                  </a:lnTo>
                  <a:lnTo>
                    <a:pt x="47345" y="300990"/>
                  </a:lnTo>
                  <a:lnTo>
                    <a:pt x="52171" y="299720"/>
                  </a:lnTo>
                  <a:lnTo>
                    <a:pt x="55765" y="299720"/>
                  </a:lnTo>
                  <a:lnTo>
                    <a:pt x="60490" y="298450"/>
                  </a:lnTo>
                  <a:lnTo>
                    <a:pt x="63969" y="298450"/>
                  </a:lnTo>
                  <a:lnTo>
                    <a:pt x="64058" y="297180"/>
                  </a:lnTo>
                  <a:lnTo>
                    <a:pt x="74841" y="297180"/>
                  </a:lnTo>
                  <a:lnTo>
                    <a:pt x="76123" y="298450"/>
                  </a:lnTo>
                  <a:lnTo>
                    <a:pt x="78994" y="302260"/>
                  </a:lnTo>
                  <a:lnTo>
                    <a:pt x="78651" y="302260"/>
                  </a:lnTo>
                  <a:lnTo>
                    <a:pt x="81610" y="304800"/>
                  </a:lnTo>
                  <a:lnTo>
                    <a:pt x="86829" y="304800"/>
                  </a:lnTo>
                  <a:lnTo>
                    <a:pt x="87261" y="303530"/>
                  </a:lnTo>
                  <a:lnTo>
                    <a:pt x="90347" y="303530"/>
                  </a:lnTo>
                  <a:lnTo>
                    <a:pt x="92684" y="304800"/>
                  </a:lnTo>
                  <a:lnTo>
                    <a:pt x="95618" y="307340"/>
                  </a:lnTo>
                  <a:lnTo>
                    <a:pt x="96367" y="309880"/>
                  </a:lnTo>
                  <a:lnTo>
                    <a:pt x="95313" y="309880"/>
                  </a:lnTo>
                  <a:lnTo>
                    <a:pt x="94246" y="316230"/>
                  </a:lnTo>
                  <a:lnTo>
                    <a:pt x="94665" y="316230"/>
                  </a:lnTo>
                  <a:lnTo>
                    <a:pt x="93535" y="318770"/>
                  </a:lnTo>
                  <a:lnTo>
                    <a:pt x="92735" y="318770"/>
                  </a:lnTo>
                  <a:lnTo>
                    <a:pt x="92697" y="321310"/>
                  </a:lnTo>
                  <a:lnTo>
                    <a:pt x="93967" y="323850"/>
                  </a:lnTo>
                  <a:lnTo>
                    <a:pt x="95123" y="325120"/>
                  </a:lnTo>
                  <a:lnTo>
                    <a:pt x="96774" y="326390"/>
                  </a:lnTo>
                  <a:lnTo>
                    <a:pt x="97129" y="326390"/>
                  </a:lnTo>
                  <a:lnTo>
                    <a:pt x="101777" y="330200"/>
                  </a:lnTo>
                  <a:lnTo>
                    <a:pt x="103847" y="332740"/>
                  </a:lnTo>
                  <a:lnTo>
                    <a:pt x="105397" y="335280"/>
                  </a:lnTo>
                  <a:lnTo>
                    <a:pt x="105168" y="335280"/>
                  </a:lnTo>
                  <a:lnTo>
                    <a:pt x="106438" y="337820"/>
                  </a:lnTo>
                  <a:lnTo>
                    <a:pt x="106845" y="337820"/>
                  </a:lnTo>
                  <a:lnTo>
                    <a:pt x="108521" y="340360"/>
                  </a:lnTo>
                  <a:lnTo>
                    <a:pt x="108534" y="341630"/>
                  </a:lnTo>
                  <a:lnTo>
                    <a:pt x="108051" y="341630"/>
                  </a:lnTo>
                  <a:lnTo>
                    <a:pt x="107264" y="342900"/>
                  </a:lnTo>
                  <a:lnTo>
                    <a:pt x="107353" y="344170"/>
                  </a:lnTo>
                  <a:lnTo>
                    <a:pt x="109397" y="346710"/>
                  </a:lnTo>
                  <a:lnTo>
                    <a:pt x="110134" y="347980"/>
                  </a:lnTo>
                  <a:lnTo>
                    <a:pt x="109474" y="350520"/>
                  </a:lnTo>
                  <a:lnTo>
                    <a:pt x="108178" y="351790"/>
                  </a:lnTo>
                  <a:lnTo>
                    <a:pt x="106476" y="353060"/>
                  </a:lnTo>
                  <a:lnTo>
                    <a:pt x="106121" y="353060"/>
                  </a:lnTo>
                  <a:lnTo>
                    <a:pt x="104698" y="354330"/>
                  </a:lnTo>
                  <a:lnTo>
                    <a:pt x="104470" y="354330"/>
                  </a:lnTo>
                  <a:lnTo>
                    <a:pt x="104470" y="355600"/>
                  </a:lnTo>
                  <a:lnTo>
                    <a:pt x="104127" y="356870"/>
                  </a:lnTo>
                  <a:lnTo>
                    <a:pt x="102870" y="359410"/>
                  </a:lnTo>
                  <a:lnTo>
                    <a:pt x="101688" y="359410"/>
                  </a:lnTo>
                  <a:lnTo>
                    <a:pt x="101587" y="360680"/>
                  </a:lnTo>
                  <a:lnTo>
                    <a:pt x="102400" y="360680"/>
                  </a:lnTo>
                  <a:lnTo>
                    <a:pt x="102590" y="361950"/>
                  </a:lnTo>
                  <a:lnTo>
                    <a:pt x="102108" y="361950"/>
                  </a:lnTo>
                  <a:lnTo>
                    <a:pt x="101803" y="363220"/>
                  </a:lnTo>
                  <a:lnTo>
                    <a:pt x="102654" y="363220"/>
                  </a:lnTo>
                  <a:lnTo>
                    <a:pt x="104406" y="365760"/>
                  </a:lnTo>
                  <a:lnTo>
                    <a:pt x="103847" y="365760"/>
                  </a:lnTo>
                  <a:lnTo>
                    <a:pt x="106299" y="368300"/>
                  </a:lnTo>
                  <a:lnTo>
                    <a:pt x="109994" y="370840"/>
                  </a:lnTo>
                  <a:lnTo>
                    <a:pt x="110248" y="370840"/>
                  </a:lnTo>
                  <a:lnTo>
                    <a:pt x="110934" y="373380"/>
                  </a:lnTo>
                  <a:lnTo>
                    <a:pt x="110172" y="374650"/>
                  </a:lnTo>
                  <a:lnTo>
                    <a:pt x="111213" y="375920"/>
                  </a:lnTo>
                  <a:lnTo>
                    <a:pt x="111645" y="375920"/>
                  </a:lnTo>
                  <a:lnTo>
                    <a:pt x="111848" y="377190"/>
                  </a:lnTo>
                  <a:lnTo>
                    <a:pt x="111950" y="378460"/>
                  </a:lnTo>
                  <a:lnTo>
                    <a:pt x="112014" y="379730"/>
                  </a:lnTo>
                  <a:lnTo>
                    <a:pt x="112445" y="379730"/>
                  </a:lnTo>
                  <a:lnTo>
                    <a:pt x="114427" y="381000"/>
                  </a:lnTo>
                  <a:lnTo>
                    <a:pt x="114820" y="381000"/>
                  </a:lnTo>
                  <a:lnTo>
                    <a:pt x="116713" y="382270"/>
                  </a:lnTo>
                  <a:lnTo>
                    <a:pt x="116420" y="382270"/>
                  </a:lnTo>
                  <a:lnTo>
                    <a:pt x="119151" y="383540"/>
                  </a:lnTo>
                  <a:lnTo>
                    <a:pt x="119799" y="383540"/>
                  </a:lnTo>
                  <a:lnTo>
                    <a:pt x="120434" y="386080"/>
                  </a:lnTo>
                  <a:lnTo>
                    <a:pt x="119164" y="386080"/>
                  </a:lnTo>
                  <a:lnTo>
                    <a:pt x="119621" y="387350"/>
                  </a:lnTo>
                  <a:lnTo>
                    <a:pt x="125691" y="387350"/>
                  </a:lnTo>
                  <a:lnTo>
                    <a:pt x="130162" y="386080"/>
                  </a:lnTo>
                  <a:lnTo>
                    <a:pt x="133477" y="386080"/>
                  </a:lnTo>
                  <a:lnTo>
                    <a:pt x="142862" y="383540"/>
                  </a:lnTo>
                  <a:lnTo>
                    <a:pt x="149783" y="382270"/>
                  </a:lnTo>
                  <a:lnTo>
                    <a:pt x="154089" y="379730"/>
                  </a:lnTo>
                  <a:lnTo>
                    <a:pt x="162979" y="373380"/>
                  </a:lnTo>
                  <a:lnTo>
                    <a:pt x="164757" y="372110"/>
                  </a:lnTo>
                  <a:lnTo>
                    <a:pt x="162013" y="373380"/>
                  </a:lnTo>
                  <a:lnTo>
                    <a:pt x="165354" y="370840"/>
                  </a:lnTo>
                  <a:lnTo>
                    <a:pt x="166636" y="370840"/>
                  </a:lnTo>
                  <a:lnTo>
                    <a:pt x="168871" y="365760"/>
                  </a:lnTo>
                  <a:lnTo>
                    <a:pt x="170091" y="367030"/>
                  </a:lnTo>
                  <a:lnTo>
                    <a:pt x="171970" y="365760"/>
                  </a:lnTo>
                  <a:lnTo>
                    <a:pt x="174193" y="364490"/>
                  </a:lnTo>
                  <a:lnTo>
                    <a:pt x="177800" y="360680"/>
                  </a:lnTo>
                  <a:lnTo>
                    <a:pt x="177927" y="359410"/>
                  </a:lnTo>
                  <a:lnTo>
                    <a:pt x="178041" y="356870"/>
                  </a:lnTo>
                  <a:lnTo>
                    <a:pt x="177190" y="355600"/>
                  </a:lnTo>
                  <a:lnTo>
                    <a:pt x="176809" y="355600"/>
                  </a:lnTo>
                  <a:lnTo>
                    <a:pt x="179933" y="354330"/>
                  </a:lnTo>
                  <a:lnTo>
                    <a:pt x="182067" y="353060"/>
                  </a:lnTo>
                  <a:lnTo>
                    <a:pt x="184188" y="350520"/>
                  </a:lnTo>
                  <a:lnTo>
                    <a:pt x="184505" y="350520"/>
                  </a:lnTo>
                  <a:lnTo>
                    <a:pt x="187540" y="347980"/>
                  </a:lnTo>
                  <a:lnTo>
                    <a:pt x="193268" y="344170"/>
                  </a:lnTo>
                  <a:lnTo>
                    <a:pt x="193408" y="344170"/>
                  </a:lnTo>
                  <a:lnTo>
                    <a:pt x="196138" y="342900"/>
                  </a:lnTo>
                  <a:lnTo>
                    <a:pt x="197002" y="340360"/>
                  </a:lnTo>
                  <a:lnTo>
                    <a:pt x="198081" y="339090"/>
                  </a:lnTo>
                  <a:lnTo>
                    <a:pt x="197561" y="339090"/>
                  </a:lnTo>
                  <a:lnTo>
                    <a:pt x="199250" y="332740"/>
                  </a:lnTo>
                  <a:lnTo>
                    <a:pt x="199466" y="331470"/>
                  </a:lnTo>
                  <a:lnTo>
                    <a:pt x="200202" y="328930"/>
                  </a:lnTo>
                  <a:lnTo>
                    <a:pt x="199720" y="327660"/>
                  </a:lnTo>
                  <a:lnTo>
                    <a:pt x="199301" y="327660"/>
                  </a:lnTo>
                  <a:lnTo>
                    <a:pt x="197599" y="326390"/>
                  </a:lnTo>
                  <a:lnTo>
                    <a:pt x="197612" y="325120"/>
                  </a:lnTo>
                  <a:lnTo>
                    <a:pt x="197916" y="325120"/>
                  </a:lnTo>
                  <a:lnTo>
                    <a:pt x="197993" y="322580"/>
                  </a:lnTo>
                  <a:lnTo>
                    <a:pt x="197586" y="322580"/>
                  </a:lnTo>
                  <a:lnTo>
                    <a:pt x="197434" y="321310"/>
                  </a:lnTo>
                  <a:lnTo>
                    <a:pt x="198551" y="320040"/>
                  </a:lnTo>
                  <a:lnTo>
                    <a:pt x="196519" y="320040"/>
                  </a:lnTo>
                  <a:lnTo>
                    <a:pt x="196202" y="317500"/>
                  </a:lnTo>
                  <a:lnTo>
                    <a:pt x="196938" y="317500"/>
                  </a:lnTo>
                  <a:lnTo>
                    <a:pt x="198462" y="314960"/>
                  </a:lnTo>
                  <a:lnTo>
                    <a:pt x="201968" y="307771"/>
                  </a:lnTo>
                  <a:lnTo>
                    <a:pt x="203098" y="306070"/>
                  </a:lnTo>
                  <a:lnTo>
                    <a:pt x="203873" y="306070"/>
                  </a:lnTo>
                  <a:lnTo>
                    <a:pt x="205587" y="303530"/>
                  </a:lnTo>
                  <a:lnTo>
                    <a:pt x="206438" y="302260"/>
                  </a:lnTo>
                  <a:lnTo>
                    <a:pt x="206959" y="302260"/>
                  </a:lnTo>
                  <a:lnTo>
                    <a:pt x="210197" y="297180"/>
                  </a:lnTo>
                  <a:lnTo>
                    <a:pt x="211010" y="295910"/>
                  </a:lnTo>
                  <a:lnTo>
                    <a:pt x="218935" y="285750"/>
                  </a:lnTo>
                  <a:lnTo>
                    <a:pt x="223266" y="279400"/>
                  </a:lnTo>
                  <a:lnTo>
                    <a:pt x="227063" y="271780"/>
                  </a:lnTo>
                  <a:lnTo>
                    <a:pt x="227482" y="270510"/>
                  </a:lnTo>
                  <a:lnTo>
                    <a:pt x="228257" y="267970"/>
                  </a:lnTo>
                  <a:lnTo>
                    <a:pt x="227990" y="267970"/>
                  </a:lnTo>
                  <a:lnTo>
                    <a:pt x="228307" y="266700"/>
                  </a:lnTo>
                  <a:lnTo>
                    <a:pt x="229222" y="262890"/>
                  </a:lnTo>
                  <a:lnTo>
                    <a:pt x="230517" y="260350"/>
                  </a:lnTo>
                  <a:lnTo>
                    <a:pt x="231025" y="259080"/>
                  </a:lnTo>
                  <a:lnTo>
                    <a:pt x="231533" y="257810"/>
                  </a:lnTo>
                  <a:lnTo>
                    <a:pt x="231990" y="256540"/>
                  </a:lnTo>
                  <a:lnTo>
                    <a:pt x="231863" y="252730"/>
                  </a:lnTo>
                  <a:lnTo>
                    <a:pt x="231762" y="251460"/>
                  </a:lnTo>
                  <a:lnTo>
                    <a:pt x="231660" y="250190"/>
                  </a:lnTo>
                  <a:lnTo>
                    <a:pt x="231495" y="248920"/>
                  </a:lnTo>
                  <a:lnTo>
                    <a:pt x="221729" y="256540"/>
                  </a:lnTo>
                  <a:lnTo>
                    <a:pt x="221538" y="256540"/>
                  </a:lnTo>
                  <a:lnTo>
                    <a:pt x="220002" y="257810"/>
                  </a:lnTo>
                  <a:lnTo>
                    <a:pt x="219430" y="259080"/>
                  </a:lnTo>
                  <a:lnTo>
                    <a:pt x="218871" y="257810"/>
                  </a:lnTo>
                  <a:lnTo>
                    <a:pt x="217500" y="257810"/>
                  </a:lnTo>
                  <a:lnTo>
                    <a:pt x="217195" y="259080"/>
                  </a:lnTo>
                  <a:lnTo>
                    <a:pt x="214985" y="261620"/>
                  </a:lnTo>
                  <a:lnTo>
                    <a:pt x="213906" y="261620"/>
                  </a:lnTo>
                  <a:lnTo>
                    <a:pt x="210908" y="260350"/>
                  </a:lnTo>
                  <a:lnTo>
                    <a:pt x="209740" y="259080"/>
                  </a:lnTo>
                  <a:lnTo>
                    <a:pt x="210299" y="257810"/>
                  </a:lnTo>
                  <a:lnTo>
                    <a:pt x="210058" y="256540"/>
                  </a:lnTo>
                  <a:lnTo>
                    <a:pt x="206184" y="254000"/>
                  </a:lnTo>
                  <a:lnTo>
                    <a:pt x="205282" y="254000"/>
                  </a:lnTo>
                  <a:lnTo>
                    <a:pt x="204368" y="252730"/>
                  </a:lnTo>
                  <a:lnTo>
                    <a:pt x="204050" y="252730"/>
                  </a:lnTo>
                  <a:lnTo>
                    <a:pt x="203288" y="251460"/>
                  </a:lnTo>
                  <a:lnTo>
                    <a:pt x="201155" y="251460"/>
                  </a:lnTo>
                  <a:lnTo>
                    <a:pt x="198386" y="250190"/>
                  </a:lnTo>
                  <a:lnTo>
                    <a:pt x="197370" y="248920"/>
                  </a:lnTo>
                  <a:lnTo>
                    <a:pt x="196138" y="246380"/>
                  </a:lnTo>
                  <a:lnTo>
                    <a:pt x="195465" y="245110"/>
                  </a:lnTo>
                  <a:lnTo>
                    <a:pt x="193611" y="242570"/>
                  </a:lnTo>
                  <a:lnTo>
                    <a:pt x="190525" y="240030"/>
                  </a:lnTo>
                  <a:lnTo>
                    <a:pt x="189826" y="241300"/>
                  </a:lnTo>
                  <a:lnTo>
                    <a:pt x="188353" y="238760"/>
                  </a:lnTo>
                  <a:lnTo>
                    <a:pt x="188772" y="238760"/>
                  </a:lnTo>
                  <a:lnTo>
                    <a:pt x="187782" y="232410"/>
                  </a:lnTo>
                  <a:lnTo>
                    <a:pt x="184404" y="228600"/>
                  </a:lnTo>
                  <a:lnTo>
                    <a:pt x="183565" y="228600"/>
                  </a:lnTo>
                  <a:lnTo>
                    <a:pt x="181813" y="227330"/>
                  </a:lnTo>
                  <a:lnTo>
                    <a:pt x="179755" y="223520"/>
                  </a:lnTo>
                  <a:lnTo>
                    <a:pt x="179616" y="223520"/>
                  </a:lnTo>
                  <a:lnTo>
                    <a:pt x="177673" y="219710"/>
                  </a:lnTo>
                  <a:lnTo>
                    <a:pt x="176682" y="218440"/>
                  </a:lnTo>
                  <a:lnTo>
                    <a:pt x="173494" y="213360"/>
                  </a:lnTo>
                  <a:lnTo>
                    <a:pt x="173355" y="213360"/>
                  </a:lnTo>
                  <a:lnTo>
                    <a:pt x="171932" y="210820"/>
                  </a:lnTo>
                  <a:lnTo>
                    <a:pt x="171424" y="210820"/>
                  </a:lnTo>
                  <a:lnTo>
                    <a:pt x="167449" y="204470"/>
                  </a:lnTo>
                  <a:lnTo>
                    <a:pt x="169545" y="207010"/>
                  </a:lnTo>
                  <a:lnTo>
                    <a:pt x="171259" y="209550"/>
                  </a:lnTo>
                  <a:lnTo>
                    <a:pt x="172085" y="209550"/>
                  </a:lnTo>
                  <a:lnTo>
                    <a:pt x="173888" y="210820"/>
                  </a:lnTo>
                  <a:lnTo>
                    <a:pt x="174294" y="210820"/>
                  </a:lnTo>
                  <a:lnTo>
                    <a:pt x="174231" y="208280"/>
                  </a:lnTo>
                  <a:lnTo>
                    <a:pt x="173964" y="208280"/>
                  </a:lnTo>
                  <a:lnTo>
                    <a:pt x="173799" y="207010"/>
                  </a:lnTo>
                  <a:lnTo>
                    <a:pt x="173799" y="205740"/>
                  </a:lnTo>
                  <a:lnTo>
                    <a:pt x="174663" y="204470"/>
                  </a:lnTo>
                  <a:lnTo>
                    <a:pt x="174752" y="205740"/>
                  </a:lnTo>
                  <a:lnTo>
                    <a:pt x="174942" y="207010"/>
                  </a:lnTo>
                  <a:lnTo>
                    <a:pt x="175768" y="209550"/>
                  </a:lnTo>
                  <a:lnTo>
                    <a:pt x="176822" y="210820"/>
                  </a:lnTo>
                  <a:lnTo>
                    <a:pt x="177812" y="210820"/>
                  </a:lnTo>
                  <a:lnTo>
                    <a:pt x="180581" y="213360"/>
                  </a:lnTo>
                  <a:lnTo>
                    <a:pt x="184619" y="217170"/>
                  </a:lnTo>
                  <a:lnTo>
                    <a:pt x="185559" y="219710"/>
                  </a:lnTo>
                  <a:lnTo>
                    <a:pt x="185305" y="219710"/>
                  </a:lnTo>
                  <a:lnTo>
                    <a:pt x="186601" y="222250"/>
                  </a:lnTo>
                  <a:lnTo>
                    <a:pt x="188645" y="220980"/>
                  </a:lnTo>
                  <a:lnTo>
                    <a:pt x="191071" y="223520"/>
                  </a:lnTo>
                  <a:lnTo>
                    <a:pt x="192443" y="226060"/>
                  </a:lnTo>
                  <a:lnTo>
                    <a:pt x="193865" y="231140"/>
                  </a:lnTo>
                  <a:lnTo>
                    <a:pt x="193738" y="232410"/>
                  </a:lnTo>
                  <a:lnTo>
                    <a:pt x="195186" y="233680"/>
                  </a:lnTo>
                  <a:lnTo>
                    <a:pt x="196392" y="232410"/>
                  </a:lnTo>
                  <a:lnTo>
                    <a:pt x="198704" y="233680"/>
                  </a:lnTo>
                  <a:lnTo>
                    <a:pt x="198526" y="234950"/>
                  </a:lnTo>
                  <a:lnTo>
                    <a:pt x="200317" y="236220"/>
                  </a:lnTo>
                  <a:lnTo>
                    <a:pt x="201815" y="238760"/>
                  </a:lnTo>
                  <a:lnTo>
                    <a:pt x="205193" y="241300"/>
                  </a:lnTo>
                  <a:lnTo>
                    <a:pt x="205320" y="241300"/>
                  </a:lnTo>
                  <a:lnTo>
                    <a:pt x="206070" y="242570"/>
                  </a:lnTo>
                  <a:lnTo>
                    <a:pt x="206476" y="242570"/>
                  </a:lnTo>
                  <a:lnTo>
                    <a:pt x="207949" y="248920"/>
                  </a:lnTo>
                  <a:lnTo>
                    <a:pt x="208114" y="250190"/>
                  </a:lnTo>
                  <a:lnTo>
                    <a:pt x="209029" y="251460"/>
                  </a:lnTo>
                  <a:lnTo>
                    <a:pt x="209384" y="251460"/>
                  </a:lnTo>
                  <a:lnTo>
                    <a:pt x="210400" y="252730"/>
                  </a:lnTo>
                  <a:lnTo>
                    <a:pt x="209524" y="254000"/>
                  </a:lnTo>
                  <a:lnTo>
                    <a:pt x="210527" y="255270"/>
                  </a:lnTo>
                  <a:lnTo>
                    <a:pt x="213677" y="254000"/>
                  </a:lnTo>
                  <a:lnTo>
                    <a:pt x="214426" y="252730"/>
                  </a:lnTo>
                  <a:lnTo>
                    <a:pt x="217500" y="248920"/>
                  </a:lnTo>
                  <a:lnTo>
                    <a:pt x="222326" y="246380"/>
                  </a:lnTo>
                  <a:lnTo>
                    <a:pt x="223266" y="245110"/>
                  </a:lnTo>
                  <a:lnTo>
                    <a:pt x="225005" y="243840"/>
                  </a:lnTo>
                  <a:lnTo>
                    <a:pt x="224917" y="242570"/>
                  </a:lnTo>
                  <a:lnTo>
                    <a:pt x="227164" y="238760"/>
                  </a:lnTo>
                  <a:lnTo>
                    <a:pt x="229133" y="240030"/>
                  </a:lnTo>
                  <a:lnTo>
                    <a:pt x="229743" y="238760"/>
                  </a:lnTo>
                  <a:lnTo>
                    <a:pt x="231584" y="234950"/>
                  </a:lnTo>
                  <a:lnTo>
                    <a:pt x="231025" y="234950"/>
                  </a:lnTo>
                  <a:lnTo>
                    <a:pt x="232168" y="232410"/>
                  </a:lnTo>
                  <a:lnTo>
                    <a:pt x="233324" y="229870"/>
                  </a:lnTo>
                  <a:lnTo>
                    <a:pt x="236512" y="226060"/>
                  </a:lnTo>
                  <a:lnTo>
                    <a:pt x="237832" y="226060"/>
                  </a:lnTo>
                  <a:lnTo>
                    <a:pt x="238848" y="223520"/>
                  </a:lnTo>
                  <a:lnTo>
                    <a:pt x="238429" y="222250"/>
                  </a:lnTo>
                  <a:lnTo>
                    <a:pt x="239928" y="220980"/>
                  </a:lnTo>
                  <a:lnTo>
                    <a:pt x="240576" y="220980"/>
                  </a:lnTo>
                  <a:lnTo>
                    <a:pt x="241096" y="219710"/>
                  </a:lnTo>
                  <a:lnTo>
                    <a:pt x="240626" y="219710"/>
                  </a:lnTo>
                  <a:lnTo>
                    <a:pt x="240703" y="218440"/>
                  </a:lnTo>
                  <a:lnTo>
                    <a:pt x="240817" y="217170"/>
                  </a:lnTo>
                  <a:lnTo>
                    <a:pt x="241630" y="217170"/>
                  </a:lnTo>
                  <a:lnTo>
                    <a:pt x="242735" y="214630"/>
                  </a:lnTo>
                  <a:lnTo>
                    <a:pt x="242874" y="213360"/>
                  </a:lnTo>
                  <a:lnTo>
                    <a:pt x="242125" y="212090"/>
                  </a:lnTo>
                  <a:lnTo>
                    <a:pt x="242189" y="210820"/>
                  </a:lnTo>
                  <a:lnTo>
                    <a:pt x="242328" y="210820"/>
                  </a:lnTo>
                  <a:lnTo>
                    <a:pt x="243293" y="208280"/>
                  </a:lnTo>
                  <a:lnTo>
                    <a:pt x="243700" y="207010"/>
                  </a:lnTo>
                  <a:lnTo>
                    <a:pt x="244068" y="205740"/>
                  </a:lnTo>
                  <a:lnTo>
                    <a:pt x="244805" y="203200"/>
                  </a:lnTo>
                  <a:lnTo>
                    <a:pt x="243433" y="199478"/>
                  </a:lnTo>
                  <a:lnTo>
                    <a:pt x="241592" y="198120"/>
                  </a:lnTo>
                  <a:lnTo>
                    <a:pt x="239953" y="198120"/>
                  </a:lnTo>
                  <a:lnTo>
                    <a:pt x="237845" y="199390"/>
                  </a:lnTo>
                  <a:lnTo>
                    <a:pt x="235991" y="198120"/>
                  </a:lnTo>
                  <a:lnTo>
                    <a:pt x="235635" y="198120"/>
                  </a:lnTo>
                  <a:lnTo>
                    <a:pt x="234569" y="196850"/>
                  </a:lnTo>
                  <a:lnTo>
                    <a:pt x="233768" y="194310"/>
                  </a:lnTo>
                  <a:lnTo>
                    <a:pt x="233019" y="193040"/>
                  </a:lnTo>
                  <a:lnTo>
                    <a:pt x="233184" y="194310"/>
                  </a:lnTo>
                  <a:lnTo>
                    <a:pt x="232905" y="195414"/>
                  </a:lnTo>
                  <a:lnTo>
                    <a:pt x="232867" y="195580"/>
                  </a:lnTo>
                  <a:lnTo>
                    <a:pt x="232206" y="196850"/>
                  </a:lnTo>
                  <a:lnTo>
                    <a:pt x="231889" y="196850"/>
                  </a:lnTo>
                  <a:lnTo>
                    <a:pt x="231470" y="198120"/>
                  </a:lnTo>
                  <a:lnTo>
                    <a:pt x="231749" y="198120"/>
                  </a:lnTo>
                  <a:lnTo>
                    <a:pt x="231648" y="200660"/>
                  </a:lnTo>
                  <a:lnTo>
                    <a:pt x="230873" y="201930"/>
                  </a:lnTo>
                  <a:lnTo>
                    <a:pt x="230505" y="201930"/>
                  </a:lnTo>
                  <a:lnTo>
                    <a:pt x="225679" y="205740"/>
                  </a:lnTo>
                  <a:lnTo>
                    <a:pt x="224053" y="205740"/>
                  </a:lnTo>
                  <a:lnTo>
                    <a:pt x="223405" y="204470"/>
                  </a:lnTo>
                  <a:lnTo>
                    <a:pt x="222935" y="203200"/>
                  </a:lnTo>
                  <a:lnTo>
                    <a:pt x="223240" y="203200"/>
                  </a:lnTo>
                  <a:lnTo>
                    <a:pt x="223177" y="201930"/>
                  </a:lnTo>
                  <a:lnTo>
                    <a:pt x="223075" y="200660"/>
                  </a:lnTo>
                  <a:lnTo>
                    <a:pt x="222072" y="199478"/>
                  </a:lnTo>
                  <a:lnTo>
                    <a:pt x="221373" y="200660"/>
                  </a:lnTo>
                  <a:lnTo>
                    <a:pt x="220510" y="201930"/>
                  </a:lnTo>
                  <a:lnTo>
                    <a:pt x="221640" y="203200"/>
                  </a:lnTo>
                  <a:lnTo>
                    <a:pt x="221132" y="203200"/>
                  </a:lnTo>
                  <a:lnTo>
                    <a:pt x="219951" y="201930"/>
                  </a:lnTo>
                  <a:lnTo>
                    <a:pt x="217589" y="199478"/>
                  </a:lnTo>
                  <a:lnTo>
                    <a:pt x="217652" y="198120"/>
                  </a:lnTo>
                  <a:lnTo>
                    <a:pt x="215544" y="196850"/>
                  </a:lnTo>
                  <a:lnTo>
                    <a:pt x="215163" y="196850"/>
                  </a:lnTo>
                  <a:lnTo>
                    <a:pt x="211734" y="195580"/>
                  </a:lnTo>
                  <a:lnTo>
                    <a:pt x="209702" y="193040"/>
                  </a:lnTo>
                  <a:lnTo>
                    <a:pt x="210134" y="190500"/>
                  </a:lnTo>
                  <a:lnTo>
                    <a:pt x="212877" y="186690"/>
                  </a:lnTo>
                  <a:lnTo>
                    <a:pt x="214972" y="186690"/>
                  </a:lnTo>
                  <a:lnTo>
                    <a:pt x="215061" y="187960"/>
                  </a:lnTo>
                  <a:lnTo>
                    <a:pt x="219392" y="193040"/>
                  </a:lnTo>
                  <a:lnTo>
                    <a:pt x="224294" y="193040"/>
                  </a:lnTo>
                  <a:lnTo>
                    <a:pt x="225780" y="194310"/>
                  </a:lnTo>
                  <a:lnTo>
                    <a:pt x="227482" y="194310"/>
                  </a:lnTo>
                  <a:lnTo>
                    <a:pt x="229844" y="193040"/>
                  </a:lnTo>
                  <a:lnTo>
                    <a:pt x="229730" y="191770"/>
                  </a:lnTo>
                  <a:lnTo>
                    <a:pt x="232829" y="189230"/>
                  </a:lnTo>
                  <a:lnTo>
                    <a:pt x="234378" y="189230"/>
                  </a:lnTo>
                  <a:lnTo>
                    <a:pt x="234988" y="190500"/>
                  </a:lnTo>
                  <a:lnTo>
                    <a:pt x="235077" y="191770"/>
                  </a:lnTo>
                  <a:lnTo>
                    <a:pt x="235165" y="193040"/>
                  </a:lnTo>
                  <a:lnTo>
                    <a:pt x="235610" y="191770"/>
                  </a:lnTo>
                  <a:lnTo>
                    <a:pt x="238252" y="191770"/>
                  </a:lnTo>
                  <a:lnTo>
                    <a:pt x="240398" y="190500"/>
                  </a:lnTo>
                  <a:lnTo>
                    <a:pt x="240601" y="190500"/>
                  </a:lnTo>
                  <a:lnTo>
                    <a:pt x="243941" y="189230"/>
                  </a:lnTo>
                  <a:lnTo>
                    <a:pt x="245491" y="187960"/>
                  </a:lnTo>
                  <a:lnTo>
                    <a:pt x="245656" y="187960"/>
                  </a:lnTo>
                  <a:lnTo>
                    <a:pt x="249732" y="184150"/>
                  </a:lnTo>
                  <a:lnTo>
                    <a:pt x="251688" y="181610"/>
                  </a:lnTo>
                  <a:lnTo>
                    <a:pt x="252285" y="181610"/>
                  </a:lnTo>
                  <a:lnTo>
                    <a:pt x="253352" y="180340"/>
                  </a:lnTo>
                  <a:lnTo>
                    <a:pt x="253822" y="182880"/>
                  </a:lnTo>
                  <a:lnTo>
                    <a:pt x="258445" y="184150"/>
                  </a:lnTo>
                  <a:lnTo>
                    <a:pt x="260629" y="184150"/>
                  </a:lnTo>
                  <a:lnTo>
                    <a:pt x="260705" y="186690"/>
                  </a:lnTo>
                  <a:lnTo>
                    <a:pt x="261467" y="187960"/>
                  </a:lnTo>
                  <a:lnTo>
                    <a:pt x="265442" y="187960"/>
                  </a:lnTo>
                  <a:lnTo>
                    <a:pt x="265341" y="184150"/>
                  </a:lnTo>
                  <a:lnTo>
                    <a:pt x="265226" y="182880"/>
                  </a:lnTo>
                  <a:lnTo>
                    <a:pt x="265036" y="181610"/>
                  </a:lnTo>
                  <a:lnTo>
                    <a:pt x="269468" y="191770"/>
                  </a:lnTo>
                  <a:lnTo>
                    <a:pt x="271475" y="195414"/>
                  </a:lnTo>
                  <a:lnTo>
                    <a:pt x="271564" y="195580"/>
                  </a:lnTo>
                  <a:lnTo>
                    <a:pt x="271716" y="195580"/>
                  </a:lnTo>
                  <a:lnTo>
                    <a:pt x="273646" y="199478"/>
                  </a:lnTo>
                  <a:lnTo>
                    <a:pt x="273405" y="199478"/>
                  </a:lnTo>
                  <a:lnTo>
                    <a:pt x="275107" y="203200"/>
                  </a:lnTo>
                  <a:lnTo>
                    <a:pt x="277482" y="208280"/>
                  </a:lnTo>
                  <a:lnTo>
                    <a:pt x="277812" y="208280"/>
                  </a:lnTo>
                  <a:lnTo>
                    <a:pt x="279298" y="212090"/>
                  </a:lnTo>
                  <a:lnTo>
                    <a:pt x="279565" y="214630"/>
                  </a:lnTo>
                  <a:lnTo>
                    <a:pt x="280708" y="217170"/>
                  </a:lnTo>
                  <a:lnTo>
                    <a:pt x="281609" y="217170"/>
                  </a:lnTo>
                  <a:lnTo>
                    <a:pt x="282752" y="212090"/>
                  </a:lnTo>
                  <a:lnTo>
                    <a:pt x="282651" y="201930"/>
                  </a:lnTo>
                  <a:lnTo>
                    <a:pt x="282562" y="200660"/>
                  </a:lnTo>
                  <a:lnTo>
                    <a:pt x="282448" y="199148"/>
                  </a:lnTo>
                  <a:lnTo>
                    <a:pt x="282371" y="198120"/>
                  </a:lnTo>
                  <a:lnTo>
                    <a:pt x="282270" y="196850"/>
                  </a:lnTo>
                  <a:lnTo>
                    <a:pt x="282155" y="195414"/>
                  </a:lnTo>
                  <a:lnTo>
                    <a:pt x="281444" y="191770"/>
                  </a:lnTo>
                  <a:lnTo>
                    <a:pt x="280619" y="190500"/>
                  </a:lnTo>
                  <a:lnTo>
                    <a:pt x="280492" y="186690"/>
                  </a:lnTo>
                  <a:lnTo>
                    <a:pt x="281076" y="181610"/>
                  </a:lnTo>
                  <a:lnTo>
                    <a:pt x="280733" y="181610"/>
                  </a:lnTo>
                  <a:lnTo>
                    <a:pt x="280733" y="180340"/>
                  </a:lnTo>
                  <a:lnTo>
                    <a:pt x="280746" y="167640"/>
                  </a:lnTo>
                  <a:lnTo>
                    <a:pt x="280746" y="166370"/>
                  </a:lnTo>
                  <a:lnTo>
                    <a:pt x="279577" y="158750"/>
                  </a:lnTo>
                  <a:lnTo>
                    <a:pt x="279412" y="158750"/>
                  </a:lnTo>
                  <a:lnTo>
                    <a:pt x="278930" y="156210"/>
                  </a:lnTo>
                  <a:lnTo>
                    <a:pt x="278904" y="154940"/>
                  </a:lnTo>
                  <a:lnTo>
                    <a:pt x="278879" y="152400"/>
                  </a:lnTo>
                  <a:lnTo>
                    <a:pt x="280212" y="148590"/>
                  </a:lnTo>
                  <a:lnTo>
                    <a:pt x="281571" y="149860"/>
                  </a:lnTo>
                  <a:lnTo>
                    <a:pt x="282638" y="152400"/>
                  </a:lnTo>
                  <a:lnTo>
                    <a:pt x="284759" y="156210"/>
                  </a:lnTo>
                  <a:lnTo>
                    <a:pt x="286639" y="160020"/>
                  </a:lnTo>
                  <a:lnTo>
                    <a:pt x="287985" y="163830"/>
                  </a:lnTo>
                  <a:lnTo>
                    <a:pt x="288810" y="166370"/>
                  </a:lnTo>
                  <a:lnTo>
                    <a:pt x="289267" y="168910"/>
                  </a:lnTo>
                  <a:close/>
                </a:path>
              </a:pathLst>
            </a:custGeom>
            <a:solidFill>
              <a:srgbClr val="00944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688" name="Google Shape;688;p83"/>
            <p:cNvPicPr preferRelativeResize="0"/>
            <p:nvPr/>
          </p:nvPicPr>
          <p:blipFill rotWithShape="1">
            <a:blip r:embed="rId11">
              <a:alphaModFix/>
            </a:blip>
            <a:srcRect b="0" l="0" r="0" t="0"/>
            <a:stretch/>
          </p:blipFill>
          <p:spPr>
            <a:xfrm>
              <a:off x="14257451" y="4479337"/>
              <a:ext cx="256011" cy="329237"/>
            </a:xfrm>
            <a:prstGeom prst="rect">
              <a:avLst/>
            </a:prstGeom>
            <a:noFill/>
            <a:ln>
              <a:noFill/>
            </a:ln>
          </p:spPr>
        </p:pic>
        <p:sp>
          <p:nvSpPr>
            <p:cNvPr id="689" name="Google Shape;689;p83"/>
            <p:cNvSpPr/>
            <p:nvPr/>
          </p:nvSpPr>
          <p:spPr>
            <a:xfrm>
              <a:off x="14253224" y="4475269"/>
              <a:ext cx="408305" cy="407670"/>
            </a:xfrm>
            <a:custGeom>
              <a:rect b="b" l="l" r="r" t="t"/>
              <a:pathLst>
                <a:path extrusionOk="0" h="407670" w="408305">
                  <a:moveTo>
                    <a:pt x="203892" y="0"/>
                  </a:moveTo>
                  <a:lnTo>
                    <a:pt x="193081" y="245"/>
                  </a:lnTo>
                  <a:lnTo>
                    <a:pt x="193789" y="245"/>
                  </a:lnTo>
                  <a:lnTo>
                    <a:pt x="183797" y="958"/>
                  </a:lnTo>
                  <a:lnTo>
                    <a:pt x="183991" y="958"/>
                  </a:lnTo>
                  <a:lnTo>
                    <a:pt x="174257" y="2138"/>
                  </a:lnTo>
                  <a:lnTo>
                    <a:pt x="164620" y="3777"/>
                  </a:lnTo>
                  <a:lnTo>
                    <a:pt x="116871" y="19438"/>
                  </a:lnTo>
                  <a:lnTo>
                    <a:pt x="81955" y="40471"/>
                  </a:lnTo>
                  <a:lnTo>
                    <a:pt x="51847" y="67950"/>
                  </a:lnTo>
                  <a:lnTo>
                    <a:pt x="27935" y="100752"/>
                  </a:lnTo>
                  <a:lnTo>
                    <a:pt x="11423" y="136521"/>
                  </a:lnTo>
                  <a:lnTo>
                    <a:pt x="2135" y="174509"/>
                  </a:lnTo>
                  <a:lnTo>
                    <a:pt x="0" y="203901"/>
                  </a:lnTo>
                  <a:lnTo>
                    <a:pt x="153" y="210676"/>
                  </a:lnTo>
                  <a:lnTo>
                    <a:pt x="5863" y="252559"/>
                  </a:lnTo>
                  <a:lnTo>
                    <a:pt x="19440" y="290815"/>
                  </a:lnTo>
                  <a:lnTo>
                    <a:pt x="40469" y="325740"/>
                  </a:lnTo>
                  <a:lnTo>
                    <a:pt x="67951" y="355843"/>
                  </a:lnTo>
                  <a:lnTo>
                    <a:pt x="100750" y="379749"/>
                  </a:lnTo>
                  <a:lnTo>
                    <a:pt x="136744" y="396334"/>
                  </a:lnTo>
                  <a:lnTo>
                    <a:pt x="174755" y="405591"/>
                  </a:lnTo>
                  <a:lnTo>
                    <a:pt x="197568" y="407612"/>
                  </a:lnTo>
                  <a:lnTo>
                    <a:pt x="211506" y="407612"/>
                  </a:lnTo>
                  <a:lnTo>
                    <a:pt x="252557" y="401832"/>
                  </a:lnTo>
                  <a:lnTo>
                    <a:pt x="253886" y="401434"/>
                  </a:lnTo>
                  <a:lnTo>
                    <a:pt x="204087" y="401434"/>
                  </a:lnTo>
                  <a:lnTo>
                    <a:pt x="159301" y="396334"/>
                  </a:lnTo>
                  <a:lnTo>
                    <a:pt x="116668" y="381219"/>
                  </a:lnTo>
                  <a:lnTo>
                    <a:pt x="78076" y="356363"/>
                  </a:lnTo>
                  <a:lnTo>
                    <a:pt x="45411" y="322044"/>
                  </a:lnTo>
                  <a:lnTo>
                    <a:pt x="25216" y="288628"/>
                  </a:lnTo>
                  <a:lnTo>
                    <a:pt x="12176" y="252559"/>
                  </a:lnTo>
                  <a:lnTo>
                    <a:pt x="6401" y="214405"/>
                  </a:lnTo>
                  <a:lnTo>
                    <a:pt x="8240" y="175399"/>
                  </a:lnTo>
                  <a:lnTo>
                    <a:pt x="17591" y="137486"/>
                  </a:lnTo>
                  <a:lnTo>
                    <a:pt x="33925" y="102653"/>
                  </a:lnTo>
                  <a:lnTo>
                    <a:pt x="56769" y="71699"/>
                  </a:lnTo>
                  <a:lnTo>
                    <a:pt x="85651" y="45424"/>
                  </a:lnTo>
                  <a:lnTo>
                    <a:pt x="142483" y="15928"/>
                  </a:lnTo>
                  <a:lnTo>
                    <a:pt x="203595" y="6253"/>
                  </a:lnTo>
                  <a:lnTo>
                    <a:pt x="253788" y="6253"/>
                  </a:lnTo>
                  <a:lnTo>
                    <a:pt x="252401" y="5878"/>
                  </a:lnTo>
                  <a:lnTo>
                    <a:pt x="242829" y="3777"/>
                  </a:lnTo>
                  <a:lnTo>
                    <a:pt x="233175" y="2138"/>
                  </a:lnTo>
                  <a:lnTo>
                    <a:pt x="223455" y="958"/>
                  </a:lnTo>
                  <a:lnTo>
                    <a:pt x="213682" y="245"/>
                  </a:lnTo>
                  <a:lnTo>
                    <a:pt x="203892" y="0"/>
                  </a:lnTo>
                  <a:close/>
                </a:path>
                <a:path extrusionOk="0" h="407670" w="408305">
                  <a:moveTo>
                    <a:pt x="253788" y="6253"/>
                  </a:moveTo>
                  <a:lnTo>
                    <a:pt x="203595" y="6253"/>
                  </a:lnTo>
                  <a:lnTo>
                    <a:pt x="249027" y="11425"/>
                  </a:lnTo>
                  <a:lnTo>
                    <a:pt x="248593" y="11425"/>
                  </a:lnTo>
                  <a:lnTo>
                    <a:pt x="291022" y="26468"/>
                  </a:lnTo>
                  <a:lnTo>
                    <a:pt x="329612" y="51323"/>
                  </a:lnTo>
                  <a:lnTo>
                    <a:pt x="362271" y="85643"/>
                  </a:lnTo>
                  <a:lnTo>
                    <a:pt x="385150" y="125053"/>
                  </a:lnTo>
                  <a:lnTo>
                    <a:pt x="398082" y="167288"/>
                  </a:lnTo>
                  <a:lnTo>
                    <a:pt x="401308" y="210676"/>
                  </a:lnTo>
                  <a:lnTo>
                    <a:pt x="395074" y="253541"/>
                  </a:lnTo>
                  <a:lnTo>
                    <a:pt x="379623" y="294212"/>
                  </a:lnTo>
                  <a:lnTo>
                    <a:pt x="355197" y="331014"/>
                  </a:lnTo>
                  <a:lnTo>
                    <a:pt x="322042" y="362273"/>
                  </a:lnTo>
                  <a:lnTo>
                    <a:pt x="265200" y="391760"/>
                  </a:lnTo>
                  <a:lnTo>
                    <a:pt x="204087" y="401434"/>
                  </a:lnTo>
                  <a:lnTo>
                    <a:pt x="253886" y="401434"/>
                  </a:lnTo>
                  <a:lnTo>
                    <a:pt x="290812" y="388255"/>
                  </a:lnTo>
                  <a:lnTo>
                    <a:pt x="325738" y="367226"/>
                  </a:lnTo>
                  <a:lnTo>
                    <a:pt x="355840" y="339739"/>
                  </a:lnTo>
                  <a:lnTo>
                    <a:pt x="379747" y="306935"/>
                  </a:lnTo>
                  <a:lnTo>
                    <a:pt x="396259" y="271166"/>
                  </a:lnTo>
                  <a:lnTo>
                    <a:pt x="405551" y="233217"/>
                  </a:lnTo>
                  <a:lnTo>
                    <a:pt x="407393" y="214405"/>
                  </a:lnTo>
                  <a:lnTo>
                    <a:pt x="407445" y="213693"/>
                  </a:lnTo>
                  <a:lnTo>
                    <a:pt x="407690" y="203901"/>
                  </a:lnTo>
                  <a:lnTo>
                    <a:pt x="407463" y="194121"/>
                  </a:lnTo>
                  <a:lnTo>
                    <a:pt x="406761" y="184277"/>
                  </a:lnTo>
                  <a:lnTo>
                    <a:pt x="405696" y="175399"/>
                  </a:lnTo>
                  <a:lnTo>
                    <a:pt x="405589" y="174509"/>
                  </a:lnTo>
                  <a:lnTo>
                    <a:pt x="395988" y="135620"/>
                  </a:lnTo>
                  <a:lnTo>
                    <a:pt x="378650" y="98968"/>
                  </a:lnTo>
                  <a:lnTo>
                    <a:pt x="354166" y="66153"/>
                  </a:lnTo>
                  <a:lnTo>
                    <a:pt x="323973" y="39099"/>
                  </a:lnTo>
                  <a:lnTo>
                    <a:pt x="289460" y="18827"/>
                  </a:lnTo>
                  <a:lnTo>
                    <a:pt x="261857" y="8431"/>
                  </a:lnTo>
                  <a:lnTo>
                    <a:pt x="253788" y="6253"/>
                  </a:lnTo>
                  <a:close/>
                </a:path>
              </a:pathLst>
            </a:custGeom>
            <a:solidFill>
              <a:srgbClr val="00944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grpSp>
        <p:nvGrpSpPr>
          <p:cNvPr id="690" name="Google Shape;690;p83"/>
          <p:cNvGrpSpPr/>
          <p:nvPr/>
        </p:nvGrpSpPr>
        <p:grpSpPr>
          <a:xfrm>
            <a:off x="515671" y="4916251"/>
            <a:ext cx="653839" cy="653838"/>
            <a:chOff x="850381" y="8107274"/>
            <a:chExt cx="1078230" cy="1078229"/>
          </a:xfrm>
        </p:grpSpPr>
        <p:sp>
          <p:nvSpPr>
            <p:cNvPr id="691" name="Google Shape;691;p83"/>
            <p:cNvSpPr/>
            <p:nvPr/>
          </p:nvSpPr>
          <p:spPr>
            <a:xfrm>
              <a:off x="850381" y="8107274"/>
              <a:ext cx="1078230" cy="1078229"/>
            </a:xfrm>
            <a:custGeom>
              <a:rect b="b" l="l" r="r" t="t"/>
              <a:pathLst>
                <a:path extrusionOk="0" h="1078229" w="1078230">
                  <a:moveTo>
                    <a:pt x="1078061" y="539030"/>
                  </a:moveTo>
                  <a:lnTo>
                    <a:pt x="1075858" y="588093"/>
                  </a:lnTo>
                  <a:lnTo>
                    <a:pt x="1069376" y="635921"/>
                  </a:lnTo>
                  <a:lnTo>
                    <a:pt x="1058806" y="682326"/>
                  </a:lnTo>
                  <a:lnTo>
                    <a:pt x="1044338" y="727115"/>
                  </a:lnTo>
                  <a:lnTo>
                    <a:pt x="1026161" y="770100"/>
                  </a:lnTo>
                  <a:lnTo>
                    <a:pt x="1004467" y="811089"/>
                  </a:lnTo>
                  <a:lnTo>
                    <a:pt x="979446" y="849893"/>
                  </a:lnTo>
                  <a:lnTo>
                    <a:pt x="951287" y="886321"/>
                  </a:lnTo>
                  <a:lnTo>
                    <a:pt x="920182" y="920182"/>
                  </a:lnTo>
                  <a:lnTo>
                    <a:pt x="886321" y="951287"/>
                  </a:lnTo>
                  <a:lnTo>
                    <a:pt x="849893" y="979446"/>
                  </a:lnTo>
                  <a:lnTo>
                    <a:pt x="811089" y="1004467"/>
                  </a:lnTo>
                  <a:lnTo>
                    <a:pt x="770100" y="1026161"/>
                  </a:lnTo>
                  <a:lnTo>
                    <a:pt x="727115" y="1044338"/>
                  </a:lnTo>
                  <a:lnTo>
                    <a:pt x="682326" y="1058806"/>
                  </a:lnTo>
                  <a:lnTo>
                    <a:pt x="635921" y="1069376"/>
                  </a:lnTo>
                  <a:lnTo>
                    <a:pt x="588093" y="1075858"/>
                  </a:lnTo>
                  <a:lnTo>
                    <a:pt x="539030" y="1078061"/>
                  </a:lnTo>
                  <a:lnTo>
                    <a:pt x="489968" y="1075858"/>
                  </a:lnTo>
                  <a:lnTo>
                    <a:pt x="442139" y="1069376"/>
                  </a:lnTo>
                  <a:lnTo>
                    <a:pt x="395735" y="1058806"/>
                  </a:lnTo>
                  <a:lnTo>
                    <a:pt x="350945" y="1044338"/>
                  </a:lnTo>
                  <a:lnTo>
                    <a:pt x="307961" y="1026161"/>
                  </a:lnTo>
                  <a:lnTo>
                    <a:pt x="266971" y="1004467"/>
                  </a:lnTo>
                  <a:lnTo>
                    <a:pt x="228168" y="979446"/>
                  </a:lnTo>
                  <a:lnTo>
                    <a:pt x="191740" y="951287"/>
                  </a:lnTo>
                  <a:lnTo>
                    <a:pt x="157878" y="920182"/>
                  </a:lnTo>
                  <a:lnTo>
                    <a:pt x="126773" y="886321"/>
                  </a:lnTo>
                  <a:lnTo>
                    <a:pt x="98615" y="849893"/>
                  </a:lnTo>
                  <a:lnTo>
                    <a:pt x="73593" y="811089"/>
                  </a:lnTo>
                  <a:lnTo>
                    <a:pt x="51899" y="770100"/>
                  </a:lnTo>
                  <a:lnTo>
                    <a:pt x="33723" y="727115"/>
                  </a:lnTo>
                  <a:lnTo>
                    <a:pt x="19254" y="682326"/>
                  </a:lnTo>
                  <a:lnTo>
                    <a:pt x="8684" y="635921"/>
                  </a:lnTo>
                  <a:lnTo>
                    <a:pt x="2202" y="588093"/>
                  </a:lnTo>
                  <a:lnTo>
                    <a:pt x="0" y="539030"/>
                  </a:lnTo>
                  <a:lnTo>
                    <a:pt x="2202" y="489968"/>
                  </a:lnTo>
                  <a:lnTo>
                    <a:pt x="8684" y="442139"/>
                  </a:lnTo>
                  <a:lnTo>
                    <a:pt x="19254" y="395735"/>
                  </a:lnTo>
                  <a:lnTo>
                    <a:pt x="33723" y="350945"/>
                  </a:lnTo>
                  <a:lnTo>
                    <a:pt x="51899" y="307961"/>
                  </a:lnTo>
                  <a:lnTo>
                    <a:pt x="73593" y="266971"/>
                  </a:lnTo>
                  <a:lnTo>
                    <a:pt x="98615" y="228168"/>
                  </a:lnTo>
                  <a:lnTo>
                    <a:pt x="126773" y="191740"/>
                  </a:lnTo>
                  <a:lnTo>
                    <a:pt x="157878" y="157878"/>
                  </a:lnTo>
                  <a:lnTo>
                    <a:pt x="191740" y="126773"/>
                  </a:lnTo>
                  <a:lnTo>
                    <a:pt x="228168" y="98615"/>
                  </a:lnTo>
                  <a:lnTo>
                    <a:pt x="266971" y="73593"/>
                  </a:lnTo>
                  <a:lnTo>
                    <a:pt x="307961" y="51899"/>
                  </a:lnTo>
                  <a:lnTo>
                    <a:pt x="350945" y="33723"/>
                  </a:lnTo>
                  <a:lnTo>
                    <a:pt x="395735" y="19254"/>
                  </a:lnTo>
                  <a:lnTo>
                    <a:pt x="442139" y="8684"/>
                  </a:lnTo>
                  <a:lnTo>
                    <a:pt x="489968" y="2202"/>
                  </a:lnTo>
                  <a:lnTo>
                    <a:pt x="539030" y="0"/>
                  </a:lnTo>
                  <a:lnTo>
                    <a:pt x="588093" y="2202"/>
                  </a:lnTo>
                  <a:lnTo>
                    <a:pt x="635921" y="8684"/>
                  </a:lnTo>
                  <a:lnTo>
                    <a:pt x="682326" y="19254"/>
                  </a:lnTo>
                  <a:lnTo>
                    <a:pt x="727115" y="33723"/>
                  </a:lnTo>
                  <a:lnTo>
                    <a:pt x="770100" y="51899"/>
                  </a:lnTo>
                  <a:lnTo>
                    <a:pt x="811089" y="73593"/>
                  </a:lnTo>
                  <a:lnTo>
                    <a:pt x="849893" y="98615"/>
                  </a:lnTo>
                  <a:lnTo>
                    <a:pt x="886321" y="126773"/>
                  </a:lnTo>
                  <a:lnTo>
                    <a:pt x="920182" y="157878"/>
                  </a:lnTo>
                  <a:lnTo>
                    <a:pt x="951287" y="191740"/>
                  </a:lnTo>
                  <a:lnTo>
                    <a:pt x="979446" y="228168"/>
                  </a:lnTo>
                  <a:lnTo>
                    <a:pt x="1004467" y="266971"/>
                  </a:lnTo>
                  <a:lnTo>
                    <a:pt x="1026161" y="307961"/>
                  </a:lnTo>
                  <a:lnTo>
                    <a:pt x="1044338" y="350945"/>
                  </a:lnTo>
                  <a:lnTo>
                    <a:pt x="1058806" y="395735"/>
                  </a:lnTo>
                  <a:lnTo>
                    <a:pt x="1069376" y="442139"/>
                  </a:lnTo>
                  <a:lnTo>
                    <a:pt x="1075858" y="489968"/>
                  </a:lnTo>
                  <a:lnTo>
                    <a:pt x="1078061" y="539030"/>
                  </a:lnTo>
                  <a:close/>
                </a:path>
              </a:pathLst>
            </a:custGeom>
            <a:noFill/>
            <a:ln cap="flat" cmpd="sng" w="23275">
              <a:solidFill>
                <a:srgbClr val="134F8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692" name="Google Shape;692;p83"/>
            <p:cNvSpPr/>
            <p:nvPr/>
          </p:nvSpPr>
          <p:spPr>
            <a:xfrm>
              <a:off x="1019144" y="8398366"/>
              <a:ext cx="737869" cy="496570"/>
            </a:xfrm>
            <a:custGeom>
              <a:rect b="b" l="l" r="r" t="t"/>
              <a:pathLst>
                <a:path extrusionOk="0" h="496570" w="737869">
                  <a:moveTo>
                    <a:pt x="5392" y="392430"/>
                  </a:moveTo>
                  <a:lnTo>
                    <a:pt x="0" y="401320"/>
                  </a:lnTo>
                  <a:lnTo>
                    <a:pt x="5392" y="407670"/>
                  </a:lnTo>
                  <a:lnTo>
                    <a:pt x="34883" y="431800"/>
                  </a:lnTo>
                  <a:lnTo>
                    <a:pt x="70882" y="450850"/>
                  </a:lnTo>
                  <a:lnTo>
                    <a:pt x="109339" y="464820"/>
                  </a:lnTo>
                  <a:lnTo>
                    <a:pt x="146204" y="474980"/>
                  </a:lnTo>
                  <a:lnTo>
                    <a:pt x="195850" y="486410"/>
                  </a:lnTo>
                  <a:lnTo>
                    <a:pt x="245577" y="494030"/>
                  </a:lnTo>
                  <a:lnTo>
                    <a:pt x="295371" y="496570"/>
                  </a:lnTo>
                  <a:lnTo>
                    <a:pt x="345219" y="496570"/>
                  </a:lnTo>
                  <a:lnTo>
                    <a:pt x="395107" y="492760"/>
                  </a:lnTo>
                  <a:lnTo>
                    <a:pt x="445021" y="486410"/>
                  </a:lnTo>
                  <a:lnTo>
                    <a:pt x="494948" y="477520"/>
                  </a:lnTo>
                  <a:lnTo>
                    <a:pt x="526481" y="469900"/>
                  </a:lnTo>
                  <a:lnTo>
                    <a:pt x="312675" y="469900"/>
                  </a:lnTo>
                  <a:lnTo>
                    <a:pt x="260273" y="467360"/>
                  </a:lnTo>
                  <a:lnTo>
                    <a:pt x="206055" y="459740"/>
                  </a:lnTo>
                  <a:lnTo>
                    <a:pt x="150124" y="447040"/>
                  </a:lnTo>
                  <a:lnTo>
                    <a:pt x="92583" y="426720"/>
                  </a:lnTo>
                  <a:lnTo>
                    <a:pt x="33989" y="400050"/>
                  </a:lnTo>
                  <a:lnTo>
                    <a:pt x="13496" y="393700"/>
                  </a:lnTo>
                  <a:lnTo>
                    <a:pt x="5392" y="392430"/>
                  </a:lnTo>
                  <a:close/>
                </a:path>
                <a:path extrusionOk="0" h="496570" w="737869">
                  <a:moveTo>
                    <a:pt x="654117" y="435610"/>
                  </a:moveTo>
                  <a:lnTo>
                    <a:pt x="619961" y="436880"/>
                  </a:lnTo>
                  <a:lnTo>
                    <a:pt x="583164" y="439420"/>
                  </a:lnTo>
                  <a:lnTo>
                    <a:pt x="502055" y="452120"/>
                  </a:lnTo>
                  <a:lnTo>
                    <a:pt x="411617" y="464820"/>
                  </a:lnTo>
                  <a:lnTo>
                    <a:pt x="363157" y="468630"/>
                  </a:lnTo>
                  <a:lnTo>
                    <a:pt x="312675" y="469900"/>
                  </a:lnTo>
                  <a:lnTo>
                    <a:pt x="526481" y="469900"/>
                  </a:lnTo>
                  <a:lnTo>
                    <a:pt x="542247" y="466090"/>
                  </a:lnTo>
                  <a:lnTo>
                    <a:pt x="589512" y="453390"/>
                  </a:lnTo>
                  <a:lnTo>
                    <a:pt x="637140" y="444500"/>
                  </a:lnTo>
                  <a:lnTo>
                    <a:pt x="685528" y="440690"/>
                  </a:lnTo>
                  <a:lnTo>
                    <a:pt x="654117" y="435610"/>
                  </a:lnTo>
                  <a:close/>
                </a:path>
                <a:path extrusionOk="0" h="496570" w="737869">
                  <a:moveTo>
                    <a:pt x="370344" y="0"/>
                  </a:moveTo>
                  <a:lnTo>
                    <a:pt x="327924" y="2540"/>
                  </a:lnTo>
                  <a:lnTo>
                    <a:pt x="287061" y="10160"/>
                  </a:lnTo>
                  <a:lnTo>
                    <a:pt x="248009" y="21590"/>
                  </a:lnTo>
                  <a:lnTo>
                    <a:pt x="211019" y="38100"/>
                  </a:lnTo>
                  <a:lnTo>
                    <a:pt x="173214" y="59690"/>
                  </a:lnTo>
                  <a:lnTo>
                    <a:pt x="136136" y="88900"/>
                  </a:lnTo>
                  <a:lnTo>
                    <a:pt x="101453" y="124460"/>
                  </a:lnTo>
                  <a:lnTo>
                    <a:pt x="70834" y="163830"/>
                  </a:lnTo>
                  <a:lnTo>
                    <a:pt x="45947" y="208280"/>
                  </a:lnTo>
                  <a:lnTo>
                    <a:pt x="28461" y="255270"/>
                  </a:lnTo>
                  <a:lnTo>
                    <a:pt x="20260" y="303530"/>
                  </a:lnTo>
                  <a:lnTo>
                    <a:pt x="20277" y="309880"/>
                  </a:lnTo>
                  <a:lnTo>
                    <a:pt x="22249" y="353060"/>
                  </a:lnTo>
                  <a:lnTo>
                    <a:pt x="22365" y="355600"/>
                  </a:lnTo>
                  <a:lnTo>
                    <a:pt x="78886" y="405130"/>
                  </a:lnTo>
                  <a:lnTo>
                    <a:pt x="124686" y="424180"/>
                  </a:lnTo>
                  <a:lnTo>
                    <a:pt x="165492" y="436880"/>
                  </a:lnTo>
                  <a:lnTo>
                    <a:pt x="180304" y="439420"/>
                  </a:lnTo>
                  <a:lnTo>
                    <a:pt x="192258" y="443230"/>
                  </a:lnTo>
                  <a:lnTo>
                    <a:pt x="204718" y="445770"/>
                  </a:lnTo>
                  <a:lnTo>
                    <a:pt x="221050" y="448310"/>
                  </a:lnTo>
                  <a:lnTo>
                    <a:pt x="257305" y="454660"/>
                  </a:lnTo>
                  <a:lnTo>
                    <a:pt x="293815" y="457200"/>
                  </a:lnTo>
                  <a:lnTo>
                    <a:pt x="329819" y="455930"/>
                  </a:lnTo>
                  <a:lnTo>
                    <a:pt x="364554" y="449580"/>
                  </a:lnTo>
                  <a:lnTo>
                    <a:pt x="364941" y="449580"/>
                  </a:lnTo>
                  <a:lnTo>
                    <a:pt x="364941" y="448310"/>
                  </a:lnTo>
                  <a:lnTo>
                    <a:pt x="364166" y="448310"/>
                  </a:lnTo>
                  <a:lnTo>
                    <a:pt x="317701" y="445770"/>
                  </a:lnTo>
                  <a:lnTo>
                    <a:pt x="272211" y="440690"/>
                  </a:lnTo>
                  <a:lnTo>
                    <a:pt x="227083" y="434340"/>
                  </a:lnTo>
                  <a:lnTo>
                    <a:pt x="181701" y="422910"/>
                  </a:lnTo>
                  <a:lnTo>
                    <a:pt x="158423" y="412750"/>
                  </a:lnTo>
                  <a:lnTo>
                    <a:pt x="150833" y="410210"/>
                  </a:lnTo>
                  <a:lnTo>
                    <a:pt x="717430" y="410210"/>
                  </a:lnTo>
                  <a:lnTo>
                    <a:pt x="715518" y="408940"/>
                  </a:lnTo>
                  <a:lnTo>
                    <a:pt x="703040" y="402590"/>
                  </a:lnTo>
                  <a:lnTo>
                    <a:pt x="689769" y="397510"/>
                  </a:lnTo>
                  <a:lnTo>
                    <a:pt x="663529" y="386080"/>
                  </a:lnTo>
                  <a:lnTo>
                    <a:pt x="659014" y="381000"/>
                  </a:lnTo>
                  <a:lnTo>
                    <a:pt x="645791" y="381000"/>
                  </a:lnTo>
                  <a:lnTo>
                    <a:pt x="645017" y="379730"/>
                  </a:lnTo>
                  <a:lnTo>
                    <a:pt x="657886" y="379730"/>
                  </a:lnTo>
                  <a:lnTo>
                    <a:pt x="655629" y="377190"/>
                  </a:lnTo>
                  <a:lnTo>
                    <a:pt x="649759" y="368300"/>
                  </a:lnTo>
                  <a:lnTo>
                    <a:pt x="520026" y="368300"/>
                  </a:lnTo>
                  <a:lnTo>
                    <a:pt x="518863" y="367030"/>
                  </a:lnTo>
                  <a:lnTo>
                    <a:pt x="515785" y="361950"/>
                  </a:lnTo>
                  <a:lnTo>
                    <a:pt x="542018" y="361950"/>
                  </a:lnTo>
                  <a:lnTo>
                    <a:pt x="537774" y="359410"/>
                  </a:lnTo>
                  <a:lnTo>
                    <a:pt x="531678" y="353060"/>
                  </a:lnTo>
                  <a:lnTo>
                    <a:pt x="528079" y="344170"/>
                  </a:lnTo>
                  <a:lnTo>
                    <a:pt x="527361" y="341630"/>
                  </a:lnTo>
                  <a:lnTo>
                    <a:pt x="338324" y="341630"/>
                  </a:lnTo>
                  <a:lnTo>
                    <a:pt x="315369" y="339090"/>
                  </a:lnTo>
                  <a:lnTo>
                    <a:pt x="305120" y="335280"/>
                  </a:lnTo>
                  <a:lnTo>
                    <a:pt x="302482" y="332740"/>
                  </a:lnTo>
                  <a:lnTo>
                    <a:pt x="105035" y="332740"/>
                  </a:lnTo>
                  <a:lnTo>
                    <a:pt x="99718" y="326390"/>
                  </a:lnTo>
                  <a:lnTo>
                    <a:pt x="97296" y="312420"/>
                  </a:lnTo>
                  <a:lnTo>
                    <a:pt x="97888" y="297180"/>
                  </a:lnTo>
                  <a:lnTo>
                    <a:pt x="97986" y="294640"/>
                  </a:lnTo>
                  <a:lnTo>
                    <a:pt x="109169" y="250190"/>
                  </a:lnTo>
                  <a:lnTo>
                    <a:pt x="144711" y="175260"/>
                  </a:lnTo>
                  <a:lnTo>
                    <a:pt x="174163" y="138430"/>
                  </a:lnTo>
                  <a:lnTo>
                    <a:pt x="209183" y="106680"/>
                  </a:lnTo>
                  <a:lnTo>
                    <a:pt x="249082" y="80010"/>
                  </a:lnTo>
                  <a:lnTo>
                    <a:pt x="293172" y="59690"/>
                  </a:lnTo>
                  <a:lnTo>
                    <a:pt x="340764" y="48260"/>
                  </a:lnTo>
                  <a:lnTo>
                    <a:pt x="391171" y="43180"/>
                  </a:lnTo>
                  <a:lnTo>
                    <a:pt x="532870" y="43180"/>
                  </a:lnTo>
                  <a:lnTo>
                    <a:pt x="510041" y="30480"/>
                  </a:lnTo>
                  <a:lnTo>
                    <a:pt x="465840" y="13970"/>
                  </a:lnTo>
                  <a:lnTo>
                    <a:pt x="419089" y="3810"/>
                  </a:lnTo>
                  <a:lnTo>
                    <a:pt x="370344" y="0"/>
                  </a:lnTo>
                  <a:close/>
                </a:path>
                <a:path extrusionOk="0" h="496570" w="737869">
                  <a:moveTo>
                    <a:pt x="717430" y="410210"/>
                  </a:moveTo>
                  <a:lnTo>
                    <a:pt x="150833" y="410210"/>
                  </a:lnTo>
                  <a:lnTo>
                    <a:pt x="170745" y="415290"/>
                  </a:lnTo>
                  <a:lnTo>
                    <a:pt x="211435" y="422910"/>
                  </a:lnTo>
                  <a:lnTo>
                    <a:pt x="230694" y="425450"/>
                  </a:lnTo>
                  <a:lnTo>
                    <a:pt x="285120" y="431800"/>
                  </a:lnTo>
                  <a:lnTo>
                    <a:pt x="340585" y="435610"/>
                  </a:lnTo>
                  <a:lnTo>
                    <a:pt x="396457" y="435610"/>
                  </a:lnTo>
                  <a:lnTo>
                    <a:pt x="452108" y="434340"/>
                  </a:lnTo>
                  <a:lnTo>
                    <a:pt x="506906" y="430530"/>
                  </a:lnTo>
                  <a:lnTo>
                    <a:pt x="591325" y="420370"/>
                  </a:lnTo>
                  <a:lnTo>
                    <a:pt x="619174" y="415290"/>
                  </a:lnTo>
                  <a:lnTo>
                    <a:pt x="620714" y="415290"/>
                  </a:lnTo>
                  <a:lnTo>
                    <a:pt x="649849" y="414020"/>
                  </a:lnTo>
                  <a:lnTo>
                    <a:pt x="723163" y="414020"/>
                  </a:lnTo>
                  <a:lnTo>
                    <a:pt x="717430" y="410210"/>
                  </a:lnTo>
                  <a:close/>
                </a:path>
                <a:path extrusionOk="0" h="496570" w="737869">
                  <a:moveTo>
                    <a:pt x="723163" y="414020"/>
                  </a:moveTo>
                  <a:lnTo>
                    <a:pt x="679638" y="414020"/>
                  </a:lnTo>
                  <a:lnTo>
                    <a:pt x="708705" y="417830"/>
                  </a:lnTo>
                  <a:lnTo>
                    <a:pt x="735673" y="427990"/>
                  </a:lnTo>
                  <a:lnTo>
                    <a:pt x="736836" y="429260"/>
                  </a:lnTo>
                  <a:lnTo>
                    <a:pt x="737600" y="427990"/>
                  </a:lnTo>
                  <a:lnTo>
                    <a:pt x="737223" y="426720"/>
                  </a:lnTo>
                  <a:lnTo>
                    <a:pt x="726986" y="416560"/>
                  </a:lnTo>
                  <a:lnTo>
                    <a:pt x="723163" y="414020"/>
                  </a:lnTo>
                  <a:close/>
                </a:path>
                <a:path extrusionOk="0" h="496570" w="737869">
                  <a:moveTo>
                    <a:pt x="645404" y="379730"/>
                  </a:moveTo>
                  <a:lnTo>
                    <a:pt x="645017" y="379730"/>
                  </a:lnTo>
                  <a:lnTo>
                    <a:pt x="645791" y="381000"/>
                  </a:lnTo>
                  <a:lnTo>
                    <a:pt x="645404" y="379730"/>
                  </a:lnTo>
                  <a:close/>
                </a:path>
                <a:path extrusionOk="0" h="496570" w="737869">
                  <a:moveTo>
                    <a:pt x="657886" y="379730"/>
                  </a:moveTo>
                  <a:lnTo>
                    <a:pt x="645404" y="379730"/>
                  </a:lnTo>
                  <a:lnTo>
                    <a:pt x="645791" y="381000"/>
                  </a:lnTo>
                  <a:lnTo>
                    <a:pt x="659014" y="381000"/>
                  </a:lnTo>
                  <a:lnTo>
                    <a:pt x="657886" y="379730"/>
                  </a:lnTo>
                  <a:close/>
                </a:path>
                <a:path extrusionOk="0" h="496570" w="737869">
                  <a:moveTo>
                    <a:pt x="532870" y="43180"/>
                  </a:moveTo>
                  <a:lnTo>
                    <a:pt x="391171" y="43180"/>
                  </a:lnTo>
                  <a:lnTo>
                    <a:pt x="439100" y="46990"/>
                  </a:lnTo>
                  <a:lnTo>
                    <a:pt x="484568" y="58420"/>
                  </a:lnTo>
                  <a:lnTo>
                    <a:pt x="526967" y="76200"/>
                  </a:lnTo>
                  <a:lnTo>
                    <a:pt x="565688" y="100330"/>
                  </a:lnTo>
                  <a:lnTo>
                    <a:pt x="600121" y="129540"/>
                  </a:lnTo>
                  <a:lnTo>
                    <a:pt x="629659" y="165100"/>
                  </a:lnTo>
                  <a:lnTo>
                    <a:pt x="653693" y="203200"/>
                  </a:lnTo>
                  <a:lnTo>
                    <a:pt x="671613" y="245110"/>
                  </a:lnTo>
                  <a:lnTo>
                    <a:pt x="682812" y="290830"/>
                  </a:lnTo>
                  <a:lnTo>
                    <a:pt x="685662" y="326390"/>
                  </a:lnTo>
                  <a:lnTo>
                    <a:pt x="685764" y="327660"/>
                  </a:lnTo>
                  <a:lnTo>
                    <a:pt x="685866" y="328930"/>
                  </a:lnTo>
                  <a:lnTo>
                    <a:pt x="685968" y="330200"/>
                  </a:lnTo>
                  <a:lnTo>
                    <a:pt x="686069" y="331470"/>
                  </a:lnTo>
                  <a:lnTo>
                    <a:pt x="686541" y="346710"/>
                  </a:lnTo>
                  <a:lnTo>
                    <a:pt x="686214" y="353060"/>
                  </a:lnTo>
                  <a:lnTo>
                    <a:pt x="686149" y="354330"/>
                  </a:lnTo>
                  <a:lnTo>
                    <a:pt x="685540" y="361950"/>
                  </a:lnTo>
                  <a:lnTo>
                    <a:pt x="684754" y="370840"/>
                  </a:lnTo>
                  <a:lnTo>
                    <a:pt x="689769" y="372110"/>
                  </a:lnTo>
                  <a:lnTo>
                    <a:pt x="694010" y="373380"/>
                  </a:lnTo>
                  <a:lnTo>
                    <a:pt x="701727" y="377190"/>
                  </a:lnTo>
                  <a:lnTo>
                    <a:pt x="703022" y="365760"/>
                  </a:lnTo>
                  <a:lnTo>
                    <a:pt x="703629" y="359410"/>
                  </a:lnTo>
                  <a:lnTo>
                    <a:pt x="703751" y="358140"/>
                  </a:lnTo>
                  <a:lnTo>
                    <a:pt x="703872" y="356870"/>
                  </a:lnTo>
                  <a:lnTo>
                    <a:pt x="703994" y="355600"/>
                  </a:lnTo>
                  <a:lnTo>
                    <a:pt x="704468" y="346710"/>
                  </a:lnTo>
                  <a:lnTo>
                    <a:pt x="704342" y="327660"/>
                  </a:lnTo>
                  <a:lnTo>
                    <a:pt x="701121" y="284480"/>
                  </a:lnTo>
                  <a:lnTo>
                    <a:pt x="690409" y="237490"/>
                  </a:lnTo>
                  <a:lnTo>
                    <a:pt x="673239" y="193040"/>
                  </a:lnTo>
                  <a:lnTo>
                    <a:pt x="650167" y="152400"/>
                  </a:lnTo>
                  <a:lnTo>
                    <a:pt x="621754" y="114300"/>
                  </a:lnTo>
                  <a:lnTo>
                    <a:pt x="588556" y="81280"/>
                  </a:lnTo>
                  <a:lnTo>
                    <a:pt x="551132" y="53340"/>
                  </a:lnTo>
                  <a:lnTo>
                    <a:pt x="532870" y="43180"/>
                  </a:lnTo>
                  <a:close/>
                </a:path>
                <a:path extrusionOk="0" h="496570" w="737869">
                  <a:moveTo>
                    <a:pt x="542018" y="361950"/>
                  </a:moveTo>
                  <a:lnTo>
                    <a:pt x="515785" y="361950"/>
                  </a:lnTo>
                  <a:lnTo>
                    <a:pt x="517324" y="363220"/>
                  </a:lnTo>
                  <a:lnTo>
                    <a:pt x="518863" y="367030"/>
                  </a:lnTo>
                  <a:lnTo>
                    <a:pt x="520800" y="368300"/>
                  </a:lnTo>
                  <a:lnTo>
                    <a:pt x="649759" y="368300"/>
                  </a:lnTo>
                  <a:lnTo>
                    <a:pt x="648921" y="367030"/>
                  </a:lnTo>
                  <a:lnTo>
                    <a:pt x="559200" y="367030"/>
                  </a:lnTo>
                  <a:lnTo>
                    <a:pt x="551416" y="365760"/>
                  </a:lnTo>
                  <a:lnTo>
                    <a:pt x="544141" y="363220"/>
                  </a:lnTo>
                  <a:lnTo>
                    <a:pt x="542018" y="361950"/>
                  </a:lnTo>
                  <a:close/>
                </a:path>
                <a:path extrusionOk="0" h="496570" w="737869">
                  <a:moveTo>
                    <a:pt x="515785" y="361950"/>
                  </a:moveTo>
                  <a:lnTo>
                    <a:pt x="518863" y="367030"/>
                  </a:lnTo>
                  <a:lnTo>
                    <a:pt x="517324" y="363220"/>
                  </a:lnTo>
                  <a:lnTo>
                    <a:pt x="515785" y="361950"/>
                  </a:lnTo>
                  <a:close/>
                </a:path>
                <a:path extrusionOk="0" h="496570" w="737869">
                  <a:moveTo>
                    <a:pt x="564391" y="300990"/>
                  </a:moveTo>
                  <a:lnTo>
                    <a:pt x="526580" y="300990"/>
                  </a:lnTo>
                  <a:lnTo>
                    <a:pt x="527157" y="302043"/>
                  </a:lnTo>
                  <a:lnTo>
                    <a:pt x="527355" y="302260"/>
                  </a:lnTo>
                  <a:lnTo>
                    <a:pt x="527455" y="302588"/>
                  </a:lnTo>
                  <a:lnTo>
                    <a:pt x="530057" y="307340"/>
                  </a:lnTo>
                  <a:lnTo>
                    <a:pt x="512696" y="307340"/>
                  </a:lnTo>
                  <a:lnTo>
                    <a:pt x="515010" y="311150"/>
                  </a:lnTo>
                  <a:lnTo>
                    <a:pt x="517711" y="314960"/>
                  </a:lnTo>
                  <a:lnTo>
                    <a:pt x="521565" y="314960"/>
                  </a:lnTo>
                  <a:lnTo>
                    <a:pt x="531500" y="336550"/>
                  </a:lnTo>
                  <a:lnTo>
                    <a:pt x="540567" y="349250"/>
                  </a:lnTo>
                  <a:lnTo>
                    <a:pt x="551515" y="358140"/>
                  </a:lnTo>
                  <a:lnTo>
                    <a:pt x="567092" y="367030"/>
                  </a:lnTo>
                  <a:lnTo>
                    <a:pt x="648921" y="367030"/>
                  </a:lnTo>
                  <a:lnTo>
                    <a:pt x="642863" y="356870"/>
                  </a:lnTo>
                  <a:lnTo>
                    <a:pt x="636912" y="345440"/>
                  </a:lnTo>
                  <a:lnTo>
                    <a:pt x="605782" y="317500"/>
                  </a:lnTo>
                  <a:lnTo>
                    <a:pt x="591733" y="314960"/>
                  </a:lnTo>
                  <a:lnTo>
                    <a:pt x="577900" y="309880"/>
                  </a:lnTo>
                  <a:lnTo>
                    <a:pt x="564391" y="300990"/>
                  </a:lnTo>
                  <a:close/>
                </a:path>
                <a:path extrusionOk="0" h="496570" w="737869">
                  <a:moveTo>
                    <a:pt x="395867" y="294640"/>
                  </a:moveTo>
                  <a:lnTo>
                    <a:pt x="280839" y="294640"/>
                  </a:lnTo>
                  <a:lnTo>
                    <a:pt x="295735" y="303530"/>
                  </a:lnTo>
                  <a:lnTo>
                    <a:pt x="310304" y="317500"/>
                  </a:lnTo>
                  <a:lnTo>
                    <a:pt x="324513" y="331470"/>
                  </a:lnTo>
                  <a:lnTo>
                    <a:pt x="338324" y="341630"/>
                  </a:lnTo>
                  <a:lnTo>
                    <a:pt x="527361" y="341630"/>
                  </a:lnTo>
                  <a:lnTo>
                    <a:pt x="526643" y="339090"/>
                  </a:lnTo>
                  <a:lnTo>
                    <a:pt x="467943" y="339090"/>
                  </a:lnTo>
                  <a:lnTo>
                    <a:pt x="444458" y="328930"/>
                  </a:lnTo>
                  <a:lnTo>
                    <a:pt x="432953" y="322580"/>
                  </a:lnTo>
                  <a:lnTo>
                    <a:pt x="422426" y="316230"/>
                  </a:lnTo>
                  <a:lnTo>
                    <a:pt x="408023" y="304800"/>
                  </a:lnTo>
                  <a:lnTo>
                    <a:pt x="398070" y="297180"/>
                  </a:lnTo>
                  <a:lnTo>
                    <a:pt x="395867" y="294640"/>
                  </a:lnTo>
                  <a:close/>
                </a:path>
                <a:path extrusionOk="0" h="496570" w="737869">
                  <a:moveTo>
                    <a:pt x="540956" y="273050"/>
                  </a:moveTo>
                  <a:lnTo>
                    <a:pt x="382689" y="273050"/>
                  </a:lnTo>
                  <a:lnTo>
                    <a:pt x="396007" y="283210"/>
                  </a:lnTo>
                  <a:lnTo>
                    <a:pt x="409399" y="294640"/>
                  </a:lnTo>
                  <a:lnTo>
                    <a:pt x="422939" y="304800"/>
                  </a:lnTo>
                  <a:lnTo>
                    <a:pt x="436698" y="314960"/>
                  </a:lnTo>
                  <a:lnTo>
                    <a:pt x="452898" y="327660"/>
                  </a:lnTo>
                  <a:lnTo>
                    <a:pt x="460565" y="332740"/>
                  </a:lnTo>
                  <a:lnTo>
                    <a:pt x="467943" y="339090"/>
                  </a:lnTo>
                  <a:lnTo>
                    <a:pt x="526643" y="339090"/>
                  </a:lnTo>
                  <a:lnTo>
                    <a:pt x="525565" y="335280"/>
                  </a:lnTo>
                  <a:lnTo>
                    <a:pt x="522727" y="326390"/>
                  </a:lnTo>
                  <a:lnTo>
                    <a:pt x="519638" y="318770"/>
                  </a:lnTo>
                  <a:lnTo>
                    <a:pt x="515397" y="313690"/>
                  </a:lnTo>
                  <a:lnTo>
                    <a:pt x="512696" y="307340"/>
                  </a:lnTo>
                  <a:lnTo>
                    <a:pt x="530057" y="307340"/>
                  </a:lnTo>
                  <a:lnTo>
                    <a:pt x="527743" y="303530"/>
                  </a:lnTo>
                  <a:lnTo>
                    <a:pt x="527455" y="302588"/>
                  </a:lnTo>
                  <a:lnTo>
                    <a:pt x="527276" y="302260"/>
                  </a:lnTo>
                  <a:lnTo>
                    <a:pt x="527157" y="302043"/>
                  </a:lnTo>
                  <a:lnTo>
                    <a:pt x="526193" y="300990"/>
                  </a:lnTo>
                  <a:lnTo>
                    <a:pt x="564391" y="300990"/>
                  </a:lnTo>
                  <a:lnTo>
                    <a:pt x="555233" y="290830"/>
                  </a:lnTo>
                  <a:lnTo>
                    <a:pt x="546982" y="280670"/>
                  </a:lnTo>
                  <a:lnTo>
                    <a:pt x="540956" y="273050"/>
                  </a:lnTo>
                  <a:close/>
                </a:path>
                <a:path extrusionOk="0" h="496570" w="737869">
                  <a:moveTo>
                    <a:pt x="255761" y="238760"/>
                  </a:moveTo>
                  <a:lnTo>
                    <a:pt x="251521" y="238760"/>
                  </a:lnTo>
                  <a:lnTo>
                    <a:pt x="248432" y="240030"/>
                  </a:lnTo>
                  <a:lnTo>
                    <a:pt x="223167" y="260350"/>
                  </a:lnTo>
                  <a:lnTo>
                    <a:pt x="199056" y="280670"/>
                  </a:lnTo>
                  <a:lnTo>
                    <a:pt x="174655" y="300990"/>
                  </a:lnTo>
                  <a:lnTo>
                    <a:pt x="148519" y="317500"/>
                  </a:lnTo>
                  <a:lnTo>
                    <a:pt x="138907" y="321310"/>
                  </a:lnTo>
                  <a:lnTo>
                    <a:pt x="130053" y="322580"/>
                  </a:lnTo>
                  <a:lnTo>
                    <a:pt x="121561" y="325120"/>
                  </a:lnTo>
                  <a:lnTo>
                    <a:pt x="113033" y="330200"/>
                  </a:lnTo>
                  <a:lnTo>
                    <a:pt x="105035" y="332740"/>
                  </a:lnTo>
                  <a:lnTo>
                    <a:pt x="302482" y="332740"/>
                  </a:lnTo>
                  <a:lnTo>
                    <a:pt x="280839" y="294640"/>
                  </a:lnTo>
                  <a:lnTo>
                    <a:pt x="395867" y="294640"/>
                  </a:lnTo>
                  <a:lnTo>
                    <a:pt x="390360" y="288290"/>
                  </a:lnTo>
                  <a:lnTo>
                    <a:pt x="382689" y="273050"/>
                  </a:lnTo>
                  <a:lnTo>
                    <a:pt x="540956" y="273050"/>
                  </a:lnTo>
                  <a:lnTo>
                    <a:pt x="538948" y="270510"/>
                  </a:lnTo>
                  <a:lnTo>
                    <a:pt x="530444" y="260350"/>
                  </a:lnTo>
                  <a:lnTo>
                    <a:pt x="528668" y="259080"/>
                  </a:lnTo>
                  <a:lnTo>
                    <a:pt x="465629" y="259080"/>
                  </a:lnTo>
                  <a:lnTo>
                    <a:pt x="451024" y="254000"/>
                  </a:lnTo>
                  <a:lnTo>
                    <a:pt x="442456" y="246380"/>
                  </a:lnTo>
                  <a:lnTo>
                    <a:pt x="293003" y="246380"/>
                  </a:lnTo>
                  <a:lnTo>
                    <a:pt x="258850" y="240030"/>
                  </a:lnTo>
                  <a:lnTo>
                    <a:pt x="255761" y="238760"/>
                  </a:lnTo>
                  <a:close/>
                </a:path>
                <a:path extrusionOk="0" h="496570" w="737869">
                  <a:moveTo>
                    <a:pt x="514455" y="248920"/>
                  </a:moveTo>
                  <a:lnTo>
                    <a:pt x="500059" y="250190"/>
                  </a:lnTo>
                  <a:lnTo>
                    <a:pt x="484652" y="255270"/>
                  </a:lnTo>
                  <a:lnTo>
                    <a:pt x="465629" y="259080"/>
                  </a:lnTo>
                  <a:lnTo>
                    <a:pt x="528668" y="259080"/>
                  </a:lnTo>
                  <a:lnTo>
                    <a:pt x="514455" y="248920"/>
                  </a:lnTo>
                  <a:close/>
                </a:path>
                <a:path extrusionOk="0" h="496570" w="737869">
                  <a:moveTo>
                    <a:pt x="361852" y="161290"/>
                  </a:moveTo>
                  <a:lnTo>
                    <a:pt x="352209" y="162560"/>
                  </a:lnTo>
                  <a:lnTo>
                    <a:pt x="351057" y="170180"/>
                  </a:lnTo>
                  <a:lnTo>
                    <a:pt x="340770" y="201930"/>
                  </a:lnTo>
                  <a:lnTo>
                    <a:pt x="320864" y="231140"/>
                  </a:lnTo>
                  <a:lnTo>
                    <a:pt x="293003" y="246380"/>
                  </a:lnTo>
                  <a:lnTo>
                    <a:pt x="442456" y="246380"/>
                  </a:lnTo>
                  <a:lnTo>
                    <a:pt x="436744" y="241300"/>
                  </a:lnTo>
                  <a:lnTo>
                    <a:pt x="423695" y="227330"/>
                  </a:lnTo>
                  <a:lnTo>
                    <a:pt x="412783" y="215900"/>
                  </a:lnTo>
                  <a:lnTo>
                    <a:pt x="400989" y="203200"/>
                  </a:lnTo>
                  <a:lnTo>
                    <a:pt x="389341" y="190500"/>
                  </a:lnTo>
                  <a:lnTo>
                    <a:pt x="377838" y="177800"/>
                  </a:lnTo>
                  <a:lnTo>
                    <a:pt x="366480" y="166370"/>
                  </a:lnTo>
                  <a:lnTo>
                    <a:pt x="361852" y="161290"/>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693" name="Google Shape;693;p83"/>
            <p:cNvSpPr/>
            <p:nvPr/>
          </p:nvSpPr>
          <p:spPr>
            <a:xfrm>
              <a:off x="1209716" y="8453798"/>
              <a:ext cx="481964" cy="308609"/>
            </a:xfrm>
            <a:custGeom>
              <a:rect b="b" l="l" r="r" t="t"/>
              <a:pathLst>
                <a:path extrusionOk="0" h="308609" w="481964">
                  <a:moveTo>
                    <a:pt x="223884" y="0"/>
                  </a:moveTo>
                  <a:lnTo>
                    <a:pt x="174897" y="448"/>
                  </a:lnTo>
                  <a:lnTo>
                    <a:pt x="126874" y="9356"/>
                  </a:lnTo>
                  <a:lnTo>
                    <a:pt x="80957" y="26506"/>
                  </a:lnTo>
                  <a:lnTo>
                    <a:pt x="38285" y="51683"/>
                  </a:lnTo>
                  <a:lnTo>
                    <a:pt x="0" y="84670"/>
                  </a:lnTo>
                  <a:lnTo>
                    <a:pt x="35133" y="58768"/>
                  </a:lnTo>
                  <a:lnTo>
                    <a:pt x="73010" y="39406"/>
                  </a:lnTo>
                  <a:lnTo>
                    <a:pt x="112786" y="26424"/>
                  </a:lnTo>
                  <a:lnTo>
                    <a:pt x="153614" y="19663"/>
                  </a:lnTo>
                  <a:lnTo>
                    <a:pt x="194647" y="18965"/>
                  </a:lnTo>
                  <a:lnTo>
                    <a:pt x="235041" y="24170"/>
                  </a:lnTo>
                  <a:lnTo>
                    <a:pt x="273948" y="35118"/>
                  </a:lnTo>
                  <a:lnTo>
                    <a:pt x="310523" y="51651"/>
                  </a:lnTo>
                  <a:lnTo>
                    <a:pt x="343919" y="73609"/>
                  </a:lnTo>
                  <a:lnTo>
                    <a:pt x="373291" y="100834"/>
                  </a:lnTo>
                  <a:lnTo>
                    <a:pt x="397792" y="133165"/>
                  </a:lnTo>
                  <a:lnTo>
                    <a:pt x="416576" y="170444"/>
                  </a:lnTo>
                  <a:lnTo>
                    <a:pt x="428797" y="212512"/>
                  </a:lnTo>
                  <a:lnTo>
                    <a:pt x="433609" y="259209"/>
                  </a:lnTo>
                  <a:lnTo>
                    <a:pt x="442507" y="262456"/>
                  </a:lnTo>
                  <a:lnTo>
                    <a:pt x="450102" y="268701"/>
                  </a:lnTo>
                  <a:lnTo>
                    <a:pt x="456396" y="277907"/>
                  </a:lnTo>
                  <a:lnTo>
                    <a:pt x="461389" y="290036"/>
                  </a:lnTo>
                  <a:lnTo>
                    <a:pt x="465657" y="297905"/>
                  </a:lnTo>
                  <a:lnTo>
                    <a:pt x="470358" y="303568"/>
                  </a:lnTo>
                  <a:lnTo>
                    <a:pt x="475493" y="306991"/>
                  </a:lnTo>
                  <a:lnTo>
                    <a:pt x="481063" y="308140"/>
                  </a:lnTo>
                  <a:lnTo>
                    <a:pt x="481748" y="257759"/>
                  </a:lnTo>
                  <a:lnTo>
                    <a:pt x="473599" y="209009"/>
                  </a:lnTo>
                  <a:lnTo>
                    <a:pt x="457184" y="162907"/>
                  </a:lnTo>
                  <a:lnTo>
                    <a:pt x="433068" y="120471"/>
                  </a:lnTo>
                  <a:lnTo>
                    <a:pt x="401819" y="82720"/>
                  </a:lnTo>
                  <a:lnTo>
                    <a:pt x="364003" y="50671"/>
                  </a:lnTo>
                  <a:lnTo>
                    <a:pt x="320189" y="25342"/>
                  </a:lnTo>
                  <a:lnTo>
                    <a:pt x="272695" y="8225"/>
                  </a:lnTo>
                  <a:lnTo>
                    <a:pt x="223884" y="0"/>
                  </a:lnTo>
                  <a:close/>
                </a:path>
              </a:pathLst>
            </a:custGeom>
            <a:solidFill>
              <a:srgbClr val="FBB01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grpSp>
      <p:grpSp>
        <p:nvGrpSpPr>
          <p:cNvPr id="694" name="Google Shape;694;p83"/>
          <p:cNvGrpSpPr/>
          <p:nvPr/>
        </p:nvGrpSpPr>
        <p:grpSpPr>
          <a:xfrm>
            <a:off x="4385948" y="4916251"/>
            <a:ext cx="653838" cy="653838"/>
            <a:chOff x="7232764" y="8107274"/>
            <a:chExt cx="1078229" cy="1078229"/>
          </a:xfrm>
        </p:grpSpPr>
        <p:sp>
          <p:nvSpPr>
            <p:cNvPr id="695" name="Google Shape;695;p83"/>
            <p:cNvSpPr/>
            <p:nvPr/>
          </p:nvSpPr>
          <p:spPr>
            <a:xfrm>
              <a:off x="7232764" y="8107274"/>
              <a:ext cx="1078229" cy="1078229"/>
            </a:xfrm>
            <a:custGeom>
              <a:rect b="b" l="l" r="r" t="t"/>
              <a:pathLst>
                <a:path extrusionOk="0" h="1078229" w="1078229">
                  <a:moveTo>
                    <a:pt x="1078061" y="539030"/>
                  </a:moveTo>
                  <a:lnTo>
                    <a:pt x="1075858" y="588093"/>
                  </a:lnTo>
                  <a:lnTo>
                    <a:pt x="1069376" y="635921"/>
                  </a:lnTo>
                  <a:lnTo>
                    <a:pt x="1058806" y="682326"/>
                  </a:lnTo>
                  <a:lnTo>
                    <a:pt x="1044338" y="727115"/>
                  </a:lnTo>
                  <a:lnTo>
                    <a:pt x="1026161" y="770100"/>
                  </a:lnTo>
                  <a:lnTo>
                    <a:pt x="1004467" y="811089"/>
                  </a:lnTo>
                  <a:lnTo>
                    <a:pt x="979446" y="849893"/>
                  </a:lnTo>
                  <a:lnTo>
                    <a:pt x="951287" y="886321"/>
                  </a:lnTo>
                  <a:lnTo>
                    <a:pt x="920182" y="920182"/>
                  </a:lnTo>
                  <a:lnTo>
                    <a:pt x="886321" y="951287"/>
                  </a:lnTo>
                  <a:lnTo>
                    <a:pt x="849893" y="979446"/>
                  </a:lnTo>
                  <a:lnTo>
                    <a:pt x="811089" y="1004467"/>
                  </a:lnTo>
                  <a:lnTo>
                    <a:pt x="770100" y="1026161"/>
                  </a:lnTo>
                  <a:lnTo>
                    <a:pt x="727115" y="1044338"/>
                  </a:lnTo>
                  <a:lnTo>
                    <a:pt x="682326" y="1058806"/>
                  </a:lnTo>
                  <a:lnTo>
                    <a:pt x="635921" y="1069376"/>
                  </a:lnTo>
                  <a:lnTo>
                    <a:pt x="588093" y="1075858"/>
                  </a:lnTo>
                  <a:lnTo>
                    <a:pt x="539030" y="1078061"/>
                  </a:lnTo>
                  <a:lnTo>
                    <a:pt x="489968" y="1075858"/>
                  </a:lnTo>
                  <a:lnTo>
                    <a:pt x="442139" y="1069376"/>
                  </a:lnTo>
                  <a:lnTo>
                    <a:pt x="395735" y="1058806"/>
                  </a:lnTo>
                  <a:lnTo>
                    <a:pt x="350945" y="1044338"/>
                  </a:lnTo>
                  <a:lnTo>
                    <a:pt x="307961" y="1026161"/>
                  </a:lnTo>
                  <a:lnTo>
                    <a:pt x="266971" y="1004467"/>
                  </a:lnTo>
                  <a:lnTo>
                    <a:pt x="228168" y="979446"/>
                  </a:lnTo>
                  <a:lnTo>
                    <a:pt x="191740" y="951287"/>
                  </a:lnTo>
                  <a:lnTo>
                    <a:pt x="157878" y="920182"/>
                  </a:lnTo>
                  <a:lnTo>
                    <a:pt x="126773" y="886321"/>
                  </a:lnTo>
                  <a:lnTo>
                    <a:pt x="98615" y="849893"/>
                  </a:lnTo>
                  <a:lnTo>
                    <a:pt x="73593" y="811089"/>
                  </a:lnTo>
                  <a:lnTo>
                    <a:pt x="51899" y="770100"/>
                  </a:lnTo>
                  <a:lnTo>
                    <a:pt x="33723" y="727115"/>
                  </a:lnTo>
                  <a:lnTo>
                    <a:pt x="19254" y="682326"/>
                  </a:lnTo>
                  <a:lnTo>
                    <a:pt x="8684" y="635921"/>
                  </a:lnTo>
                  <a:lnTo>
                    <a:pt x="2202" y="588093"/>
                  </a:lnTo>
                  <a:lnTo>
                    <a:pt x="0" y="539030"/>
                  </a:lnTo>
                  <a:lnTo>
                    <a:pt x="2202" y="489968"/>
                  </a:lnTo>
                  <a:lnTo>
                    <a:pt x="8684" y="442139"/>
                  </a:lnTo>
                  <a:lnTo>
                    <a:pt x="19254" y="395735"/>
                  </a:lnTo>
                  <a:lnTo>
                    <a:pt x="33723" y="350945"/>
                  </a:lnTo>
                  <a:lnTo>
                    <a:pt x="51899" y="307961"/>
                  </a:lnTo>
                  <a:lnTo>
                    <a:pt x="73593" y="266971"/>
                  </a:lnTo>
                  <a:lnTo>
                    <a:pt x="98615" y="228168"/>
                  </a:lnTo>
                  <a:lnTo>
                    <a:pt x="126773" y="191740"/>
                  </a:lnTo>
                  <a:lnTo>
                    <a:pt x="157878" y="157878"/>
                  </a:lnTo>
                  <a:lnTo>
                    <a:pt x="191740" y="126773"/>
                  </a:lnTo>
                  <a:lnTo>
                    <a:pt x="228168" y="98615"/>
                  </a:lnTo>
                  <a:lnTo>
                    <a:pt x="266971" y="73593"/>
                  </a:lnTo>
                  <a:lnTo>
                    <a:pt x="307961" y="51899"/>
                  </a:lnTo>
                  <a:lnTo>
                    <a:pt x="350945" y="33723"/>
                  </a:lnTo>
                  <a:lnTo>
                    <a:pt x="395735" y="19254"/>
                  </a:lnTo>
                  <a:lnTo>
                    <a:pt x="442139" y="8684"/>
                  </a:lnTo>
                  <a:lnTo>
                    <a:pt x="489968" y="2202"/>
                  </a:lnTo>
                  <a:lnTo>
                    <a:pt x="539030" y="0"/>
                  </a:lnTo>
                  <a:lnTo>
                    <a:pt x="588093" y="2202"/>
                  </a:lnTo>
                  <a:lnTo>
                    <a:pt x="635921" y="8684"/>
                  </a:lnTo>
                  <a:lnTo>
                    <a:pt x="682326" y="19254"/>
                  </a:lnTo>
                  <a:lnTo>
                    <a:pt x="727115" y="33723"/>
                  </a:lnTo>
                  <a:lnTo>
                    <a:pt x="770100" y="51899"/>
                  </a:lnTo>
                  <a:lnTo>
                    <a:pt x="811089" y="73593"/>
                  </a:lnTo>
                  <a:lnTo>
                    <a:pt x="849893" y="98615"/>
                  </a:lnTo>
                  <a:lnTo>
                    <a:pt x="886321" y="126773"/>
                  </a:lnTo>
                  <a:lnTo>
                    <a:pt x="920182" y="157878"/>
                  </a:lnTo>
                  <a:lnTo>
                    <a:pt x="951287" y="191740"/>
                  </a:lnTo>
                  <a:lnTo>
                    <a:pt x="979446" y="228168"/>
                  </a:lnTo>
                  <a:lnTo>
                    <a:pt x="1004467" y="266971"/>
                  </a:lnTo>
                  <a:lnTo>
                    <a:pt x="1026161" y="307961"/>
                  </a:lnTo>
                  <a:lnTo>
                    <a:pt x="1044338" y="350945"/>
                  </a:lnTo>
                  <a:lnTo>
                    <a:pt x="1058806" y="395735"/>
                  </a:lnTo>
                  <a:lnTo>
                    <a:pt x="1069376" y="442139"/>
                  </a:lnTo>
                  <a:lnTo>
                    <a:pt x="1075858" y="489968"/>
                  </a:lnTo>
                  <a:lnTo>
                    <a:pt x="1078061" y="539030"/>
                  </a:lnTo>
                  <a:close/>
                </a:path>
              </a:pathLst>
            </a:custGeom>
            <a:noFill/>
            <a:ln cap="flat" cmpd="sng" w="23275">
              <a:solidFill>
                <a:srgbClr val="134F8A"/>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696" name="Google Shape;696;p83"/>
            <p:cNvSpPr/>
            <p:nvPr/>
          </p:nvSpPr>
          <p:spPr>
            <a:xfrm>
              <a:off x="7423873" y="8579744"/>
              <a:ext cx="645159" cy="424815"/>
            </a:xfrm>
            <a:custGeom>
              <a:rect b="b" l="l" r="r" t="t"/>
              <a:pathLst>
                <a:path extrusionOk="0" h="424815" w="645159">
                  <a:moveTo>
                    <a:pt x="194373" y="100037"/>
                  </a:moveTo>
                  <a:lnTo>
                    <a:pt x="96583" y="2628"/>
                  </a:lnTo>
                  <a:lnTo>
                    <a:pt x="0" y="100063"/>
                  </a:lnTo>
                  <a:lnTo>
                    <a:pt x="194373" y="100037"/>
                  </a:lnTo>
                  <a:close/>
                </a:path>
                <a:path extrusionOk="0" h="424815" w="645159">
                  <a:moveTo>
                    <a:pt x="307263" y="0"/>
                  </a:moveTo>
                  <a:lnTo>
                    <a:pt x="111658" y="0"/>
                  </a:lnTo>
                  <a:lnTo>
                    <a:pt x="209461" y="97421"/>
                  </a:lnTo>
                  <a:lnTo>
                    <a:pt x="307263" y="0"/>
                  </a:lnTo>
                  <a:close/>
                </a:path>
                <a:path extrusionOk="0" h="424815" w="645159">
                  <a:moveTo>
                    <a:pt x="307759" y="420217"/>
                  </a:moveTo>
                  <a:lnTo>
                    <a:pt x="204978" y="112547"/>
                  </a:lnTo>
                  <a:lnTo>
                    <a:pt x="88" y="112547"/>
                  </a:lnTo>
                  <a:lnTo>
                    <a:pt x="307759" y="420217"/>
                  </a:lnTo>
                  <a:close/>
                </a:path>
                <a:path extrusionOk="0" h="424815" w="645159">
                  <a:moveTo>
                    <a:pt x="420166" y="99987"/>
                  </a:moveTo>
                  <a:lnTo>
                    <a:pt x="322376" y="2590"/>
                  </a:lnTo>
                  <a:lnTo>
                    <a:pt x="224586" y="99987"/>
                  </a:lnTo>
                  <a:lnTo>
                    <a:pt x="420166" y="99987"/>
                  </a:lnTo>
                  <a:close/>
                </a:path>
                <a:path extrusionOk="0" h="424815" w="645159">
                  <a:moveTo>
                    <a:pt x="426631" y="112547"/>
                  </a:moveTo>
                  <a:lnTo>
                    <a:pt x="218160" y="112547"/>
                  </a:lnTo>
                  <a:lnTo>
                    <a:pt x="322389" y="424586"/>
                  </a:lnTo>
                  <a:lnTo>
                    <a:pt x="426631" y="112547"/>
                  </a:lnTo>
                  <a:close/>
                </a:path>
                <a:path extrusionOk="0" h="424815" w="645159">
                  <a:moveTo>
                    <a:pt x="533133" y="0"/>
                  </a:moveTo>
                  <a:lnTo>
                    <a:pt x="337489" y="0"/>
                  </a:lnTo>
                  <a:lnTo>
                    <a:pt x="435317" y="97434"/>
                  </a:lnTo>
                  <a:lnTo>
                    <a:pt x="533133" y="0"/>
                  </a:lnTo>
                  <a:close/>
                </a:path>
                <a:path extrusionOk="0" h="424815" w="645159">
                  <a:moveTo>
                    <a:pt x="644740" y="112547"/>
                  </a:moveTo>
                  <a:lnTo>
                    <a:pt x="439813" y="112547"/>
                  </a:lnTo>
                  <a:lnTo>
                    <a:pt x="336499" y="421792"/>
                  </a:lnTo>
                  <a:lnTo>
                    <a:pt x="644740" y="112547"/>
                  </a:lnTo>
                  <a:close/>
                </a:path>
                <a:path extrusionOk="0" h="424815" w="645159">
                  <a:moveTo>
                    <a:pt x="644766" y="99987"/>
                  </a:moveTo>
                  <a:lnTo>
                    <a:pt x="548144" y="2679"/>
                  </a:lnTo>
                  <a:lnTo>
                    <a:pt x="450443" y="100012"/>
                  </a:lnTo>
                  <a:lnTo>
                    <a:pt x="644766" y="99987"/>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697" name="Google Shape;697;p83"/>
            <p:cNvPicPr preferRelativeResize="0"/>
            <p:nvPr/>
          </p:nvPicPr>
          <p:blipFill rotWithShape="1">
            <a:blip r:embed="rId12">
              <a:alphaModFix/>
            </a:blip>
            <a:srcRect b="0" l="0" r="0" t="0"/>
            <a:stretch/>
          </p:blipFill>
          <p:spPr>
            <a:xfrm>
              <a:off x="8017597" y="8480311"/>
              <a:ext cx="102112" cy="102112"/>
            </a:xfrm>
            <a:prstGeom prst="rect">
              <a:avLst/>
            </a:prstGeom>
            <a:noFill/>
            <a:ln>
              <a:noFill/>
            </a:ln>
          </p:spPr>
        </p:pic>
        <p:pic>
          <p:nvPicPr>
            <p:cNvPr id="698" name="Google Shape;698;p83"/>
            <p:cNvPicPr preferRelativeResize="0"/>
            <p:nvPr/>
          </p:nvPicPr>
          <p:blipFill rotWithShape="1">
            <a:blip r:embed="rId13">
              <a:alphaModFix/>
            </a:blip>
            <a:srcRect b="0" l="0" r="0" t="0"/>
            <a:stretch/>
          </p:blipFill>
          <p:spPr>
            <a:xfrm>
              <a:off x="7914499" y="8288286"/>
              <a:ext cx="126006" cy="126006"/>
            </a:xfrm>
            <a:prstGeom prst="rect">
              <a:avLst/>
            </a:prstGeom>
            <a:noFill/>
            <a:ln>
              <a:noFill/>
            </a:ln>
          </p:spPr>
        </p:pic>
        <p:pic>
          <p:nvPicPr>
            <p:cNvPr id="699" name="Google Shape;699;p83"/>
            <p:cNvPicPr preferRelativeResize="0"/>
            <p:nvPr/>
          </p:nvPicPr>
          <p:blipFill rotWithShape="1">
            <a:blip r:embed="rId14">
              <a:alphaModFix/>
            </a:blip>
            <a:srcRect b="0" l="0" r="0" t="0"/>
            <a:stretch/>
          </p:blipFill>
          <p:spPr>
            <a:xfrm>
              <a:off x="7812775" y="8391456"/>
              <a:ext cx="75474" cy="75463"/>
            </a:xfrm>
            <a:prstGeom prst="rect">
              <a:avLst/>
            </a:prstGeom>
            <a:noFill/>
            <a:ln>
              <a:noFill/>
            </a:ln>
          </p:spPr>
        </p:pic>
      </p:grpSp>
      <p:grpSp>
        <p:nvGrpSpPr>
          <p:cNvPr id="700" name="Google Shape;700;p83"/>
          <p:cNvGrpSpPr/>
          <p:nvPr/>
        </p:nvGrpSpPr>
        <p:grpSpPr>
          <a:xfrm>
            <a:off x="10719631" y="6349544"/>
            <a:ext cx="376364" cy="309359"/>
            <a:chOff x="17677491" y="10470884"/>
            <a:chExt cx="620653" cy="510156"/>
          </a:xfrm>
        </p:grpSpPr>
        <p:pic>
          <p:nvPicPr>
            <p:cNvPr id="701" name="Google Shape;701;p83"/>
            <p:cNvPicPr preferRelativeResize="0"/>
            <p:nvPr/>
          </p:nvPicPr>
          <p:blipFill rotWithShape="1">
            <a:blip r:embed="rId15">
              <a:alphaModFix/>
            </a:blip>
            <a:srcRect b="0" l="0" r="0" t="0"/>
            <a:stretch/>
          </p:blipFill>
          <p:spPr>
            <a:xfrm>
              <a:off x="17963726" y="10607291"/>
              <a:ext cx="199236" cy="238434"/>
            </a:xfrm>
            <a:prstGeom prst="rect">
              <a:avLst/>
            </a:prstGeom>
            <a:noFill/>
            <a:ln>
              <a:noFill/>
            </a:ln>
          </p:spPr>
        </p:pic>
        <p:sp>
          <p:nvSpPr>
            <p:cNvPr id="702" name="Google Shape;702;p83"/>
            <p:cNvSpPr/>
            <p:nvPr/>
          </p:nvSpPr>
          <p:spPr>
            <a:xfrm>
              <a:off x="18031302" y="10607296"/>
              <a:ext cx="199390" cy="292734"/>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sp>
          <p:nvSpPr>
            <p:cNvPr id="703" name="Google Shape;703;p83"/>
            <p:cNvSpPr/>
            <p:nvPr/>
          </p:nvSpPr>
          <p:spPr>
            <a:xfrm>
              <a:off x="18065100" y="10607291"/>
              <a:ext cx="233044" cy="346709"/>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800"/>
            </a:p>
          </p:txBody>
        </p:sp>
        <p:pic>
          <p:nvPicPr>
            <p:cNvPr id="704" name="Google Shape;704;p83"/>
            <p:cNvPicPr preferRelativeResize="0"/>
            <p:nvPr/>
          </p:nvPicPr>
          <p:blipFill rotWithShape="1">
            <a:blip r:embed="rId16">
              <a:alphaModFix/>
            </a:blip>
            <a:srcRect b="0" l="0" r="0" t="0"/>
            <a:stretch/>
          </p:blipFill>
          <p:spPr>
            <a:xfrm>
              <a:off x="17677496" y="10739914"/>
              <a:ext cx="387409" cy="241126"/>
            </a:xfrm>
            <a:prstGeom prst="rect">
              <a:avLst/>
            </a:prstGeom>
            <a:noFill/>
            <a:ln>
              <a:noFill/>
            </a:ln>
          </p:spPr>
        </p:pic>
        <p:pic>
          <p:nvPicPr>
            <p:cNvPr id="705" name="Google Shape;705;p83"/>
            <p:cNvPicPr preferRelativeResize="0"/>
            <p:nvPr/>
          </p:nvPicPr>
          <p:blipFill rotWithShape="1">
            <a:blip r:embed="rId17">
              <a:alphaModFix/>
            </a:blip>
            <a:srcRect b="0" l="0" r="0" t="0"/>
            <a:stretch/>
          </p:blipFill>
          <p:spPr>
            <a:xfrm>
              <a:off x="17677491" y="10470884"/>
              <a:ext cx="387437" cy="241123"/>
            </a:xfrm>
            <a:prstGeom prst="rect">
              <a:avLst/>
            </a:prstGeom>
            <a:noFill/>
            <a:ln>
              <a:noFill/>
            </a:ln>
          </p:spPr>
        </p:pic>
      </p:grpSp>
      <p:pic>
        <p:nvPicPr>
          <p:cNvPr id="706" name="Google Shape;706;p83"/>
          <p:cNvPicPr preferRelativeResize="0"/>
          <p:nvPr/>
        </p:nvPicPr>
        <p:blipFill rotWithShape="1">
          <a:blip r:embed="rId18">
            <a:alphaModFix/>
          </a:blip>
          <a:srcRect b="0" l="0" r="0" t="0"/>
          <a:stretch/>
        </p:blipFill>
        <p:spPr>
          <a:xfrm>
            <a:off x="11148603" y="6433003"/>
            <a:ext cx="719495" cy="263613"/>
          </a:xfrm>
          <a:prstGeom prst="rect">
            <a:avLst/>
          </a:prstGeom>
          <a:noFill/>
          <a:ln>
            <a:noFill/>
          </a:ln>
        </p:spPr>
      </p:pic>
      <p:sp>
        <p:nvSpPr>
          <p:cNvPr id="707" name="Google Shape;707;p83"/>
          <p:cNvSpPr txBox="1"/>
          <p:nvPr>
            <p:ph type="title"/>
          </p:nvPr>
        </p:nvSpPr>
        <p:spPr>
          <a:xfrm>
            <a:off x="415600" y="412423"/>
            <a:ext cx="11360700" cy="338700"/>
          </a:xfrm>
          <a:prstGeom prst="rect">
            <a:avLst/>
          </a:prstGeom>
        </p:spPr>
        <p:txBody>
          <a:bodyPr anchorCtr="0" anchor="ctr" bIns="0" lIns="0" spcFirstLastPara="1" rIns="0" wrap="square" tIns="0">
            <a:spAutoFit/>
          </a:bodyPr>
          <a:lstStyle/>
          <a:p>
            <a:pPr indent="0" lvl="0" marL="0" rtl="0" algn="l">
              <a:spcBef>
                <a:spcPts val="0"/>
              </a:spcBef>
              <a:spcAft>
                <a:spcPts val="0"/>
              </a:spcAft>
              <a:buClr>
                <a:schemeClr val="dk1"/>
              </a:buClr>
              <a:buSzPts val="2700"/>
              <a:buFont typeface="Arial"/>
              <a:buNone/>
            </a:pPr>
            <a:r>
              <a:rPr lang="en-NA" sz="2200"/>
              <a:t>NAMIBIA IS KNOWN FOR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84"/>
          <p:cNvSpPr txBox="1"/>
          <p:nvPr>
            <p:ph type="title"/>
          </p:nvPr>
        </p:nvSpPr>
        <p:spPr>
          <a:xfrm>
            <a:off x="473125" y="384250"/>
            <a:ext cx="10646400" cy="338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800"/>
              <a:buNone/>
            </a:pPr>
            <a:r>
              <a:rPr lang="en-NA"/>
              <a:t>CULTURE &amp; HERITAGE</a:t>
            </a:r>
            <a:endParaRPr/>
          </a:p>
        </p:txBody>
      </p:sp>
      <p:pic>
        <p:nvPicPr>
          <p:cNvPr id="713" name="Google Shape;713;p84"/>
          <p:cNvPicPr preferRelativeResize="0"/>
          <p:nvPr/>
        </p:nvPicPr>
        <p:blipFill rotWithShape="1">
          <a:blip r:embed="rId3">
            <a:alphaModFix/>
          </a:blip>
          <a:srcRect b="4992" l="1194" r="2513" t="1514"/>
          <a:stretch/>
        </p:blipFill>
        <p:spPr>
          <a:xfrm>
            <a:off x="512300" y="1060775"/>
            <a:ext cx="11144151" cy="5145800"/>
          </a:xfrm>
          <a:prstGeom prst="rect">
            <a:avLst/>
          </a:prstGeom>
          <a:noFill/>
          <a:ln>
            <a:noFill/>
          </a:ln>
        </p:spPr>
      </p:pic>
      <p:grpSp>
        <p:nvGrpSpPr>
          <p:cNvPr id="714" name="Google Shape;714;p84"/>
          <p:cNvGrpSpPr/>
          <p:nvPr/>
        </p:nvGrpSpPr>
        <p:grpSpPr>
          <a:xfrm>
            <a:off x="10719631" y="6349544"/>
            <a:ext cx="1147668" cy="347063"/>
            <a:chOff x="17677491" y="10470884"/>
            <a:chExt cx="1892593" cy="572333"/>
          </a:xfrm>
        </p:grpSpPr>
        <p:pic>
          <p:nvPicPr>
            <p:cNvPr id="715" name="Google Shape;715;p84"/>
            <p:cNvPicPr preferRelativeResize="0"/>
            <p:nvPr/>
          </p:nvPicPr>
          <p:blipFill rotWithShape="1">
            <a:blip r:embed="rId4">
              <a:alphaModFix/>
            </a:blip>
            <a:srcRect b="0" l="0" r="0" t="0"/>
            <a:stretch/>
          </p:blipFill>
          <p:spPr>
            <a:xfrm>
              <a:off x="17963726" y="10607291"/>
              <a:ext cx="199236" cy="238434"/>
            </a:xfrm>
            <a:prstGeom prst="rect">
              <a:avLst/>
            </a:prstGeom>
            <a:noFill/>
            <a:ln>
              <a:noFill/>
            </a:ln>
          </p:spPr>
        </p:pic>
        <p:sp>
          <p:nvSpPr>
            <p:cNvPr id="716" name="Google Shape;716;p84"/>
            <p:cNvSpPr/>
            <p:nvPr/>
          </p:nvSpPr>
          <p:spPr>
            <a:xfrm>
              <a:off x="18031302" y="10607296"/>
              <a:ext cx="199390" cy="292734"/>
            </a:xfrm>
            <a:custGeom>
              <a:rect b="b" l="l" r="r" t="t"/>
              <a:pathLst>
                <a:path extrusionOk="0" h="292734" w="199390">
                  <a:moveTo>
                    <a:pt x="199240" y="0"/>
                  </a:moveTo>
                  <a:lnTo>
                    <a:pt x="165450" y="0"/>
                  </a:lnTo>
                  <a:lnTo>
                    <a:pt x="0" y="265416"/>
                  </a:lnTo>
                  <a:lnTo>
                    <a:pt x="16900" y="292420"/>
                  </a:lnTo>
                  <a:lnTo>
                    <a:pt x="199240" y="0"/>
                  </a:lnTo>
                  <a:close/>
                </a:path>
              </a:pathLst>
            </a:custGeom>
            <a:solidFill>
              <a:srgbClr val="134F8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7" name="Google Shape;717;p84"/>
            <p:cNvSpPr/>
            <p:nvPr/>
          </p:nvSpPr>
          <p:spPr>
            <a:xfrm>
              <a:off x="18065100" y="10607291"/>
              <a:ext cx="233044" cy="346709"/>
            </a:xfrm>
            <a:custGeom>
              <a:rect b="b" l="l" r="r" t="t"/>
              <a:pathLst>
                <a:path extrusionOk="0" h="346709" w="233044">
                  <a:moveTo>
                    <a:pt x="233019" y="0"/>
                  </a:moveTo>
                  <a:lnTo>
                    <a:pt x="199229" y="0"/>
                  </a:lnTo>
                  <a:lnTo>
                    <a:pt x="0" y="319435"/>
                  </a:lnTo>
                  <a:lnTo>
                    <a:pt x="16889" y="346418"/>
                  </a:lnTo>
                  <a:lnTo>
                    <a:pt x="233019" y="0"/>
                  </a:lnTo>
                  <a:close/>
                </a:path>
              </a:pathLst>
            </a:custGeom>
            <a:solidFill>
              <a:srgbClr val="D21F3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18" name="Google Shape;718;p84"/>
            <p:cNvPicPr preferRelativeResize="0"/>
            <p:nvPr/>
          </p:nvPicPr>
          <p:blipFill rotWithShape="1">
            <a:blip r:embed="rId5">
              <a:alphaModFix/>
            </a:blip>
            <a:srcRect b="0" l="0" r="0" t="0"/>
            <a:stretch/>
          </p:blipFill>
          <p:spPr>
            <a:xfrm>
              <a:off x="17677496" y="10739914"/>
              <a:ext cx="387409" cy="241126"/>
            </a:xfrm>
            <a:prstGeom prst="rect">
              <a:avLst/>
            </a:prstGeom>
            <a:noFill/>
            <a:ln>
              <a:noFill/>
            </a:ln>
          </p:spPr>
        </p:pic>
        <p:pic>
          <p:nvPicPr>
            <p:cNvPr id="719" name="Google Shape;719;p84"/>
            <p:cNvPicPr preferRelativeResize="0"/>
            <p:nvPr/>
          </p:nvPicPr>
          <p:blipFill rotWithShape="1">
            <a:blip r:embed="rId6">
              <a:alphaModFix/>
            </a:blip>
            <a:srcRect b="0" l="0" r="0" t="0"/>
            <a:stretch/>
          </p:blipFill>
          <p:spPr>
            <a:xfrm>
              <a:off x="17677491" y="10470884"/>
              <a:ext cx="387437" cy="241123"/>
            </a:xfrm>
            <a:prstGeom prst="rect">
              <a:avLst/>
            </a:prstGeom>
            <a:noFill/>
            <a:ln>
              <a:noFill/>
            </a:ln>
          </p:spPr>
        </p:pic>
        <p:pic>
          <p:nvPicPr>
            <p:cNvPr id="720" name="Google Shape;720;p84"/>
            <p:cNvPicPr preferRelativeResize="0"/>
            <p:nvPr/>
          </p:nvPicPr>
          <p:blipFill rotWithShape="1">
            <a:blip r:embed="rId7">
              <a:alphaModFix/>
            </a:blip>
            <a:srcRect b="0" l="0" r="0" t="0"/>
            <a:stretch/>
          </p:blipFill>
          <p:spPr>
            <a:xfrm>
              <a:off x="18383582" y="10608499"/>
              <a:ext cx="1186502" cy="434718"/>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85"/>
          <p:cNvSpPr txBox="1"/>
          <p:nvPr>
            <p:ph type="title"/>
          </p:nvPr>
        </p:nvSpPr>
        <p:spPr>
          <a:xfrm>
            <a:off x="487598" y="395298"/>
            <a:ext cx="10967100" cy="677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800"/>
              <a:buNone/>
            </a:pPr>
            <a:r>
              <a:rPr lang="en-NA"/>
              <a:t>NAMIBIA’S UNESCO WORLD HERITAGE </a:t>
            </a:r>
            <a:endParaRPr/>
          </a:p>
          <a:p>
            <a:pPr indent="0" lvl="0" marL="0" rtl="0" algn="l">
              <a:lnSpc>
                <a:spcPct val="100000"/>
              </a:lnSpc>
              <a:spcBef>
                <a:spcPts val="0"/>
              </a:spcBef>
              <a:spcAft>
                <a:spcPts val="0"/>
              </a:spcAft>
              <a:buSzPts val="800"/>
              <a:buNone/>
            </a:pPr>
            <a:r>
              <a:t/>
            </a:r>
            <a:endParaRPr/>
          </a:p>
        </p:txBody>
      </p:sp>
      <p:pic>
        <p:nvPicPr>
          <p:cNvPr id="726" name="Google Shape;726;p85"/>
          <p:cNvPicPr preferRelativeResize="0"/>
          <p:nvPr/>
        </p:nvPicPr>
        <p:blipFill rotWithShape="1">
          <a:blip r:embed="rId3">
            <a:alphaModFix/>
          </a:blip>
          <a:srcRect b="14685" l="2754" r="50643" t="3907"/>
          <a:stretch/>
        </p:blipFill>
        <p:spPr>
          <a:xfrm>
            <a:off x="326600" y="1386126"/>
            <a:ext cx="5635436" cy="3797238"/>
          </a:xfrm>
          <a:prstGeom prst="rect">
            <a:avLst/>
          </a:prstGeom>
          <a:noFill/>
          <a:ln>
            <a:noFill/>
          </a:ln>
        </p:spPr>
      </p:pic>
      <p:pic>
        <p:nvPicPr>
          <p:cNvPr id="727" name="Google Shape;727;p85"/>
          <p:cNvPicPr preferRelativeResize="0"/>
          <p:nvPr/>
        </p:nvPicPr>
        <p:blipFill rotWithShape="1">
          <a:blip r:embed="rId3">
            <a:alphaModFix/>
          </a:blip>
          <a:srcRect b="14685" l="52245" r="1933" t="3907"/>
          <a:stretch/>
        </p:blipFill>
        <p:spPr>
          <a:xfrm>
            <a:off x="6143394" y="1386126"/>
            <a:ext cx="5635436" cy="3797238"/>
          </a:xfrm>
          <a:prstGeom prst="rect">
            <a:avLst/>
          </a:prstGeom>
          <a:noFill/>
          <a:ln>
            <a:noFill/>
          </a:ln>
        </p:spPr>
      </p:pic>
      <p:sp>
        <p:nvSpPr>
          <p:cNvPr id="728" name="Google Shape;728;p85"/>
          <p:cNvSpPr/>
          <p:nvPr/>
        </p:nvSpPr>
        <p:spPr>
          <a:xfrm>
            <a:off x="333347" y="5186850"/>
            <a:ext cx="5635500" cy="587700"/>
          </a:xfrm>
          <a:prstGeom prst="rect">
            <a:avLst/>
          </a:prstGeom>
          <a:solidFill>
            <a:srgbClr val="FBB01F"/>
          </a:solidFill>
          <a:ln>
            <a:noFill/>
          </a:ln>
        </p:spPr>
        <p:txBody>
          <a:bodyPr anchorCtr="0" anchor="ctr" bIns="55450" lIns="55450" spcFirstLastPara="1" rIns="55450" wrap="square" tIns="55450">
            <a:noAutofit/>
          </a:bodyPr>
          <a:lstStyle/>
          <a:p>
            <a:pPr indent="0" lvl="0" marL="0" rtl="0" algn="ctr">
              <a:spcBef>
                <a:spcPts val="0"/>
              </a:spcBef>
              <a:spcAft>
                <a:spcPts val="0"/>
              </a:spcAft>
              <a:buNone/>
            </a:pPr>
            <a:r>
              <a:t/>
            </a:r>
            <a:endParaRPr sz="800">
              <a:latin typeface="Montserrat"/>
              <a:ea typeface="Montserrat"/>
              <a:cs typeface="Montserrat"/>
              <a:sym typeface="Montserrat"/>
            </a:endParaRPr>
          </a:p>
        </p:txBody>
      </p:sp>
      <p:sp>
        <p:nvSpPr>
          <p:cNvPr id="729" name="Google Shape;729;p85"/>
          <p:cNvSpPr txBox="1"/>
          <p:nvPr/>
        </p:nvSpPr>
        <p:spPr>
          <a:xfrm>
            <a:off x="1205018" y="5315225"/>
            <a:ext cx="3891900" cy="345300"/>
          </a:xfrm>
          <a:prstGeom prst="rect">
            <a:avLst/>
          </a:prstGeom>
          <a:noFill/>
          <a:ln>
            <a:noFill/>
          </a:ln>
        </p:spPr>
        <p:txBody>
          <a:bodyPr anchorCtr="0" anchor="t" bIns="55450" lIns="55450" spcFirstLastPara="1" rIns="55450" wrap="square" tIns="55450">
            <a:noAutofit/>
          </a:bodyPr>
          <a:lstStyle/>
          <a:p>
            <a:pPr indent="0" lvl="0" marL="0" rtl="0" algn="ctr">
              <a:spcBef>
                <a:spcPts val="0"/>
              </a:spcBef>
              <a:spcAft>
                <a:spcPts val="0"/>
              </a:spcAft>
              <a:buNone/>
            </a:pPr>
            <a:r>
              <a:rPr b="1" lang="en-NA" sz="1500">
                <a:solidFill>
                  <a:schemeClr val="dk1"/>
                </a:solidFill>
                <a:latin typeface="Montserrat"/>
                <a:ea typeface="Montserrat"/>
                <a:cs typeface="Montserrat"/>
                <a:sym typeface="Montserrat"/>
              </a:rPr>
              <a:t>Namib Sea Sand</a:t>
            </a:r>
            <a:endParaRPr b="1" sz="1500">
              <a:solidFill>
                <a:schemeClr val="dk1"/>
              </a:solidFill>
              <a:latin typeface="Montserrat"/>
              <a:ea typeface="Montserrat"/>
              <a:cs typeface="Montserrat"/>
              <a:sym typeface="Montserrat"/>
            </a:endParaRPr>
          </a:p>
        </p:txBody>
      </p:sp>
      <p:sp>
        <p:nvSpPr>
          <p:cNvPr id="730" name="Google Shape;730;p85"/>
          <p:cNvSpPr/>
          <p:nvPr/>
        </p:nvSpPr>
        <p:spPr>
          <a:xfrm>
            <a:off x="6143424" y="5186850"/>
            <a:ext cx="5635500" cy="587700"/>
          </a:xfrm>
          <a:prstGeom prst="rect">
            <a:avLst/>
          </a:prstGeom>
          <a:solidFill>
            <a:srgbClr val="FBB01F"/>
          </a:solidFill>
          <a:ln>
            <a:noFill/>
          </a:ln>
        </p:spPr>
        <p:txBody>
          <a:bodyPr anchorCtr="0" anchor="ctr" bIns="55450" lIns="55450" spcFirstLastPara="1" rIns="55450" wrap="square" tIns="55450">
            <a:noAutofit/>
          </a:bodyPr>
          <a:lstStyle/>
          <a:p>
            <a:pPr indent="0" lvl="0" marL="0" rtl="0" algn="ctr">
              <a:spcBef>
                <a:spcPts val="0"/>
              </a:spcBef>
              <a:spcAft>
                <a:spcPts val="0"/>
              </a:spcAft>
              <a:buNone/>
            </a:pPr>
            <a:r>
              <a:t/>
            </a:r>
            <a:endParaRPr sz="800">
              <a:latin typeface="Montserrat"/>
              <a:ea typeface="Montserrat"/>
              <a:cs typeface="Montserrat"/>
              <a:sym typeface="Montserrat"/>
            </a:endParaRPr>
          </a:p>
        </p:txBody>
      </p:sp>
      <p:sp>
        <p:nvSpPr>
          <p:cNvPr id="731" name="Google Shape;731;p85"/>
          <p:cNvSpPr txBox="1"/>
          <p:nvPr/>
        </p:nvSpPr>
        <p:spPr>
          <a:xfrm>
            <a:off x="7015095" y="5315225"/>
            <a:ext cx="3891900" cy="345300"/>
          </a:xfrm>
          <a:prstGeom prst="rect">
            <a:avLst/>
          </a:prstGeom>
          <a:noFill/>
          <a:ln>
            <a:noFill/>
          </a:ln>
        </p:spPr>
        <p:txBody>
          <a:bodyPr anchorCtr="0" anchor="t" bIns="55450" lIns="55450" spcFirstLastPara="1" rIns="55450" wrap="square" tIns="55450">
            <a:noAutofit/>
          </a:bodyPr>
          <a:lstStyle/>
          <a:p>
            <a:pPr indent="0" lvl="0" marL="0" rtl="0" algn="ctr">
              <a:spcBef>
                <a:spcPts val="0"/>
              </a:spcBef>
              <a:spcAft>
                <a:spcPts val="0"/>
              </a:spcAft>
              <a:buNone/>
            </a:pPr>
            <a:r>
              <a:rPr b="1" lang="en-NA" sz="1500">
                <a:solidFill>
                  <a:schemeClr val="dk1"/>
                </a:solidFill>
                <a:latin typeface="Montserrat"/>
                <a:ea typeface="Montserrat"/>
                <a:cs typeface="Montserrat"/>
                <a:sym typeface="Montserrat"/>
              </a:rPr>
              <a:t>Twyfelfontein Heritage Site</a:t>
            </a:r>
            <a:endParaRPr b="1" sz="1500">
              <a:solidFill>
                <a:schemeClr val="dk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Theme1">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